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24"/>
  </p:notesMasterIdLst>
  <p:sldIdLst>
    <p:sldId id="256" r:id="rId2"/>
    <p:sldId id="257" r:id="rId3"/>
    <p:sldId id="258" r:id="rId4"/>
    <p:sldId id="259" r:id="rId5"/>
    <p:sldId id="260" r:id="rId6"/>
    <p:sldId id="261" r:id="rId7"/>
    <p:sldId id="262" r:id="rId8"/>
    <p:sldId id="264" r:id="rId9"/>
    <p:sldId id="276" r:id="rId10"/>
    <p:sldId id="263" r:id="rId11"/>
    <p:sldId id="277" r:id="rId12"/>
    <p:sldId id="265" r:id="rId13"/>
    <p:sldId id="266" r:id="rId14"/>
    <p:sldId id="267" r:id="rId15"/>
    <p:sldId id="268" r:id="rId16"/>
    <p:sldId id="269" r:id="rId17"/>
    <p:sldId id="272" r:id="rId18"/>
    <p:sldId id="270" r:id="rId19"/>
    <p:sldId id="271" r:id="rId20"/>
    <p:sldId id="273" r:id="rId21"/>
    <p:sldId id="274" r:id="rId22"/>
    <p:sldId id="27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5" d="100"/>
          <a:sy n="75" d="100"/>
        </p:scale>
        <p:origin x="91"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C52370-28B3-499D-AD40-83375BA65008}" type="datetimeFigureOut">
              <a:rPr lang="en-US" smtClean="0"/>
              <a:t>12/18/2024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5EA329-84C8-468D-9864-A74107BB15CF}" type="slidenum">
              <a:rPr lang="en-US" smtClean="0"/>
              <a:t>‹#›</a:t>
            </a:fld>
            <a:endParaRPr lang="en-US"/>
          </a:p>
        </p:txBody>
      </p:sp>
    </p:spTree>
    <p:extLst>
      <p:ext uri="{BB962C8B-B14F-4D97-AF65-F5344CB8AC3E}">
        <p14:creationId xmlns:p14="http://schemas.microsoft.com/office/powerpoint/2010/main" val="12622745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5EA329-84C8-468D-9864-A74107BB15CF}" type="slidenum">
              <a:rPr lang="en-US" smtClean="0"/>
              <a:t>1</a:t>
            </a:fld>
            <a:endParaRPr lang="en-US"/>
          </a:p>
        </p:txBody>
      </p:sp>
    </p:spTree>
    <p:extLst>
      <p:ext uri="{BB962C8B-B14F-4D97-AF65-F5344CB8AC3E}">
        <p14:creationId xmlns:p14="http://schemas.microsoft.com/office/powerpoint/2010/main" val="1633653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10" name="Freeform 6" title="Page Number Shape">
            <a:extLst>
              <a:ext uri="{FF2B5EF4-FFF2-40B4-BE49-F238E27FC236}">
                <a16:creationId xmlns:a16="http://schemas.microsoft.com/office/drawing/2014/main" id="{DD4C4B28-6B4B-4445-8535-F516D74E4AA9}"/>
              </a:ext>
            </a:extLst>
          </p:cNvPr>
          <p:cNvSpPr/>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title="Verticle Rule Line">
            <a:extLst>
              <a:ext uri="{FF2B5EF4-FFF2-40B4-BE49-F238E27FC236}">
                <a16:creationId xmlns:a16="http://schemas.microsoft.com/office/drawing/2014/main" id="{0CB1C732-7193-4253-8746-850D090A6B4E}"/>
              </a:ext>
            </a:extLst>
          </p:cNvPr>
          <p:cNvCxnSpPr>
            <a:cxnSpLocks/>
          </p:cNvCxnSpPr>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03AA199-952B-427F-A5BE-B97D25FD0733}"/>
              </a:ext>
            </a:extLst>
          </p:cNvPr>
          <p:cNvSpPr>
            <a:spLocks noGrp="1"/>
          </p:cNvSpPr>
          <p:nvPr>
            <p:ph type="ctrTitle"/>
          </p:nvPr>
        </p:nvSpPr>
        <p:spPr>
          <a:xfrm>
            <a:off x="1078992" y="1143000"/>
            <a:ext cx="6720840" cy="3730752"/>
          </a:xfrm>
        </p:spPr>
        <p:txBody>
          <a:bodyPr anchor="t">
            <a:normAutofit/>
          </a:bodyPr>
          <a:lstStyle>
            <a:lvl1pPr algn="l">
              <a:defRPr sz="72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A1AA393-A876-475F-A05B-1CCAB6C1F089}"/>
              </a:ext>
            </a:extLst>
          </p:cNvPr>
          <p:cNvSpPr>
            <a:spLocks noGrp="1"/>
          </p:cNvSpPr>
          <p:nvPr>
            <p:ph type="subTitle" idx="1"/>
          </p:nvPr>
        </p:nvSpPr>
        <p:spPr>
          <a:xfrm>
            <a:off x="1078992" y="5010912"/>
            <a:ext cx="6720840" cy="704088"/>
          </a:xfrm>
        </p:spPr>
        <p:txBody>
          <a:bodyPr>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3395621-D631-4F31-AEEF-C8574E507372}"/>
              </a:ext>
            </a:extLst>
          </p:cNvPr>
          <p:cNvSpPr>
            <a:spLocks noGrp="1"/>
          </p:cNvSpPr>
          <p:nvPr>
            <p:ph type="dt" sz="half" idx="10"/>
          </p:nvPr>
        </p:nvSpPr>
        <p:spPr>
          <a:xfrm>
            <a:off x="8286356" y="6007608"/>
            <a:ext cx="3143643" cy="365125"/>
          </a:xfrm>
        </p:spPr>
        <p:txBody>
          <a:bodyPr/>
          <a:lstStyle/>
          <a:p>
            <a:fld id="{53BEF823-48A5-43FC-BE03-E79964288B41}" type="datetimeFigureOut">
              <a:rPr lang="en-US" smtClean="0"/>
              <a:t>12/18/2024</a:t>
            </a:fld>
            <a:endParaRPr lang="en-US" dirty="0"/>
          </a:p>
        </p:txBody>
      </p:sp>
      <p:sp>
        <p:nvSpPr>
          <p:cNvPr id="5" name="Footer Placeholder 4">
            <a:extLst>
              <a:ext uri="{FF2B5EF4-FFF2-40B4-BE49-F238E27FC236}">
                <a16:creationId xmlns:a16="http://schemas.microsoft.com/office/drawing/2014/main" id="{305EE125-77AD-4E23-AFB7-C5CFDEACACF1}"/>
              </a:ext>
            </a:extLst>
          </p:cNvPr>
          <p:cNvSpPr>
            <a:spLocks noGrp="1"/>
          </p:cNvSpPr>
          <p:nvPr>
            <p:ph type="ftr" sz="quarter" idx="11"/>
          </p:nvPr>
        </p:nvSpPr>
        <p:spPr>
          <a:xfrm>
            <a:off x="1078991" y="6007608"/>
            <a:ext cx="6720837" cy="365125"/>
          </a:xfrm>
        </p:spPr>
        <p:txBody>
          <a:bodyPr/>
          <a:lstStyle/>
          <a:p>
            <a:endParaRPr lang="en-US" dirty="0"/>
          </a:p>
        </p:txBody>
      </p:sp>
      <p:sp>
        <p:nvSpPr>
          <p:cNvPr id="6" name="Slide Number Placeholder 5">
            <a:extLst>
              <a:ext uri="{FF2B5EF4-FFF2-40B4-BE49-F238E27FC236}">
                <a16:creationId xmlns:a16="http://schemas.microsoft.com/office/drawing/2014/main" id="{DC569682-B530-4F52-87B9-39464A0930B3}"/>
              </a:ext>
            </a:extLst>
          </p:cNvPr>
          <p:cNvSpPr>
            <a:spLocks noGrp="1"/>
          </p:cNvSpPr>
          <p:nvPr>
            <p:ph type="sldNum" sz="quarter" idx="12"/>
          </p:nvPr>
        </p:nvSpPr>
        <p:spPr/>
        <p:txBody>
          <a:bodyPr/>
          <a:lstStyle>
            <a:lvl1pPr algn="ctr">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4474868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59FCF-ACDF-495D-ACFA-15FCAC9EAE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3786E3-AB17-427E-8EF8-7FCB671A11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33B4E9-7A16-448C-8BE6-B14941A34857}"/>
              </a:ext>
            </a:extLst>
          </p:cNvPr>
          <p:cNvSpPr>
            <a:spLocks noGrp="1"/>
          </p:cNvSpPr>
          <p:nvPr>
            <p:ph type="dt" sz="half" idx="10"/>
          </p:nvPr>
        </p:nvSpPr>
        <p:spPr/>
        <p:txBody>
          <a:bodyPr/>
          <a:lstStyle/>
          <a:p>
            <a:pPr algn="r"/>
            <a:fld id="{53BEF823-48A5-43FC-BE03-E79964288B41}" type="datetimeFigureOut">
              <a:rPr lang="en-US" smtClean="0"/>
              <a:pPr algn="r"/>
              <a:t>12/18/2024</a:t>
            </a:fld>
            <a:endParaRPr lang="en-US" dirty="0"/>
          </a:p>
        </p:txBody>
      </p:sp>
      <p:sp>
        <p:nvSpPr>
          <p:cNvPr id="8" name="Footer Placeholder 7">
            <a:extLst>
              <a:ext uri="{FF2B5EF4-FFF2-40B4-BE49-F238E27FC236}">
                <a16:creationId xmlns:a16="http://schemas.microsoft.com/office/drawing/2014/main" id="{579212F5-5835-49FF-836F-5E3008A0EDB1}"/>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DE9D492B-E5EE-4D24-A087-57D739CFACE8}"/>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586227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1E395-94BD-4E79-8E42-9CD4EB33CA60}"/>
              </a:ext>
            </a:extLst>
          </p:cNvPr>
          <p:cNvSpPr>
            <a:spLocks noGrp="1"/>
          </p:cNvSpPr>
          <p:nvPr>
            <p:ph type="title" orient="vert"/>
          </p:nvPr>
        </p:nvSpPr>
        <p:spPr>
          <a:xfrm>
            <a:off x="8475542" y="758952"/>
            <a:ext cx="2954458" cy="4986002"/>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79AA8A4-66BC-4E80-ABE3-F533F82B88CA}"/>
              </a:ext>
            </a:extLst>
          </p:cNvPr>
          <p:cNvSpPr>
            <a:spLocks noGrp="1"/>
          </p:cNvSpPr>
          <p:nvPr>
            <p:ph type="body" orient="vert" idx="1"/>
          </p:nvPr>
        </p:nvSpPr>
        <p:spPr>
          <a:xfrm>
            <a:off x="758952" y="758952"/>
            <a:ext cx="7407586" cy="498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DDA4EA6-6A1A-48ED-9D79-A438561C7E79}"/>
              </a:ext>
            </a:extLst>
          </p:cNvPr>
          <p:cNvSpPr>
            <a:spLocks noGrp="1"/>
          </p:cNvSpPr>
          <p:nvPr>
            <p:ph type="dt" sz="half" idx="10"/>
          </p:nvPr>
        </p:nvSpPr>
        <p:spPr/>
        <p:txBody>
          <a:bodyPr/>
          <a:lstStyle/>
          <a:p>
            <a:pPr algn="r"/>
            <a:fld id="{53BEF823-48A5-43FC-BE03-E79964288B41}" type="datetimeFigureOut">
              <a:rPr lang="en-US" smtClean="0"/>
              <a:pPr algn="r"/>
              <a:t>12/18/2024</a:t>
            </a:fld>
            <a:endParaRPr lang="en-US" dirty="0"/>
          </a:p>
        </p:txBody>
      </p:sp>
      <p:sp>
        <p:nvSpPr>
          <p:cNvPr id="8" name="Footer Placeholder 7">
            <a:extLst>
              <a:ext uri="{FF2B5EF4-FFF2-40B4-BE49-F238E27FC236}">
                <a16:creationId xmlns:a16="http://schemas.microsoft.com/office/drawing/2014/main" id="{F049B2BA-9250-4EBF-8820-10BDA5C1C62B}"/>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1F914475-55F3-4C46-BAE2-E4D93E9E3781}"/>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837478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51BD-5252-4168-A69E-C6864AE297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48EEE-19C9-493B-836D-73B9E4A0B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FA6BFE-11ED-4FB4-9F65-508B5B0F0DD3}"/>
              </a:ext>
            </a:extLst>
          </p:cNvPr>
          <p:cNvSpPr>
            <a:spLocks noGrp="1"/>
          </p:cNvSpPr>
          <p:nvPr>
            <p:ph type="dt" sz="half" idx="10"/>
          </p:nvPr>
        </p:nvSpPr>
        <p:spPr/>
        <p:txBody>
          <a:bodyPr/>
          <a:lstStyle/>
          <a:p>
            <a:pPr algn="r"/>
            <a:fld id="{53BEF823-48A5-43FC-BE03-E79964288B41}" type="datetimeFigureOut">
              <a:rPr lang="en-US" smtClean="0"/>
              <a:pPr algn="r"/>
              <a:t>12/18/2024</a:t>
            </a:fld>
            <a:endParaRPr lang="en-US" dirty="0"/>
          </a:p>
        </p:txBody>
      </p:sp>
      <p:sp>
        <p:nvSpPr>
          <p:cNvPr id="8" name="Footer Placeholder 7">
            <a:extLst>
              <a:ext uri="{FF2B5EF4-FFF2-40B4-BE49-F238E27FC236}">
                <a16:creationId xmlns:a16="http://schemas.microsoft.com/office/drawing/2014/main" id="{F90F536E-BEFF-4E0D-B4EC-39DE28C67CC3}"/>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36EE02AF-6FE1-4972-BD48-A82499AD67F6}"/>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02642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52EE-D9FC-4E51-9BFF-141F9192339F}"/>
              </a:ext>
            </a:extLst>
          </p:cNvPr>
          <p:cNvSpPr>
            <a:spLocks noGrp="1"/>
          </p:cNvSpPr>
          <p:nvPr>
            <p:ph type="title"/>
          </p:nvPr>
        </p:nvSpPr>
        <p:spPr>
          <a:xfrm>
            <a:off x="763051" y="2414016"/>
            <a:ext cx="10666949" cy="3099816"/>
          </a:xfrm>
        </p:spPr>
        <p:txBody>
          <a:bodyPr anchor="t"/>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1E086C4-4949-4E7A-A182-6709496A1C38}"/>
              </a:ext>
            </a:extLst>
          </p:cNvPr>
          <p:cNvSpPr>
            <a:spLocks noGrp="1"/>
          </p:cNvSpPr>
          <p:nvPr>
            <p:ph type="body" idx="1"/>
          </p:nvPr>
        </p:nvSpPr>
        <p:spPr>
          <a:xfrm>
            <a:off x="758952" y="1389888"/>
            <a:ext cx="10671048" cy="822960"/>
          </a:xfrm>
        </p:spPr>
        <p:txBody>
          <a:bodyPr anchor="ctr">
            <a:normAutofit/>
          </a:bodyPr>
          <a:lstStyle>
            <a:lvl1pPr marL="0" indent="0">
              <a:buNone/>
              <a:defRPr sz="2000" i="1">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3D12BC88-6A2B-4851-9568-23A4B74D9F98}"/>
              </a:ext>
            </a:extLst>
          </p:cNvPr>
          <p:cNvSpPr>
            <a:spLocks noGrp="1"/>
          </p:cNvSpPr>
          <p:nvPr>
            <p:ph type="dt" sz="half" idx="10"/>
          </p:nvPr>
        </p:nvSpPr>
        <p:spPr/>
        <p:txBody>
          <a:bodyPr/>
          <a:lstStyle/>
          <a:p>
            <a:pPr algn="r"/>
            <a:fld id="{53BEF823-48A5-43FC-BE03-E79964288B41}" type="datetimeFigureOut">
              <a:rPr lang="en-US" smtClean="0"/>
              <a:pPr algn="r"/>
              <a:t>12/18/2024</a:t>
            </a:fld>
            <a:endParaRPr lang="en-US" dirty="0"/>
          </a:p>
        </p:txBody>
      </p:sp>
      <p:sp>
        <p:nvSpPr>
          <p:cNvPr id="8" name="Footer Placeholder 7">
            <a:extLst>
              <a:ext uri="{FF2B5EF4-FFF2-40B4-BE49-F238E27FC236}">
                <a16:creationId xmlns:a16="http://schemas.microsoft.com/office/drawing/2014/main" id="{D882CFE5-65C3-4F46-9141-4645455947D2}"/>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5321B390-4E13-4481-AC02-FF126656C4C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368241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E02F8-47BB-4D30-8EFE-69C9222D9EC4}"/>
              </a:ext>
            </a:extLst>
          </p:cNvPr>
          <p:cNvSpPr>
            <a:spLocks noGrp="1"/>
          </p:cNvSpPr>
          <p:nvPr>
            <p:ph sz="half" idx="1"/>
          </p:nvPr>
        </p:nvSpPr>
        <p:spPr>
          <a:xfrm>
            <a:off x="5184648" y="758952"/>
            <a:ext cx="6245352" cy="2240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A844D33-6BF0-4205-A542-8537E3515938}"/>
              </a:ext>
            </a:extLst>
          </p:cNvPr>
          <p:cNvSpPr>
            <a:spLocks noGrp="1"/>
          </p:cNvSpPr>
          <p:nvPr>
            <p:ph sz="half" idx="2"/>
          </p:nvPr>
        </p:nvSpPr>
        <p:spPr>
          <a:xfrm>
            <a:off x="5184647" y="3273551"/>
            <a:ext cx="6245351" cy="224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a:extLst>
              <a:ext uri="{FF2B5EF4-FFF2-40B4-BE49-F238E27FC236}">
                <a16:creationId xmlns:a16="http://schemas.microsoft.com/office/drawing/2014/main" id="{D6953A83-D2BE-4015-8D64-BE93DDFE5D21}"/>
              </a:ext>
            </a:extLst>
          </p:cNvPr>
          <p:cNvSpPr>
            <a:spLocks noGrp="1"/>
          </p:cNvSpPr>
          <p:nvPr>
            <p:ph type="dt" sz="half" idx="10"/>
          </p:nvPr>
        </p:nvSpPr>
        <p:spPr/>
        <p:txBody>
          <a:bodyPr/>
          <a:lstStyle/>
          <a:p>
            <a:pPr algn="r"/>
            <a:fld id="{53BEF823-48A5-43FC-BE03-E79964288B41}" type="datetimeFigureOut">
              <a:rPr lang="en-US" smtClean="0"/>
              <a:pPr algn="r"/>
              <a:t>12/18/2024</a:t>
            </a:fld>
            <a:endParaRPr lang="en-US" dirty="0"/>
          </a:p>
        </p:txBody>
      </p:sp>
      <p:sp>
        <p:nvSpPr>
          <p:cNvPr id="10" name="Footer Placeholder 9">
            <a:extLst>
              <a:ext uri="{FF2B5EF4-FFF2-40B4-BE49-F238E27FC236}">
                <a16:creationId xmlns:a16="http://schemas.microsoft.com/office/drawing/2014/main" id="{BA849E67-05F9-4033-B033-74D6B8C8E77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DFAAC6AA-CFFB-438F-9327-DDB023E2E14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5" name="Title 4">
            <a:extLst>
              <a:ext uri="{FF2B5EF4-FFF2-40B4-BE49-F238E27FC236}">
                <a16:creationId xmlns:a16="http://schemas.microsoft.com/office/drawing/2014/main" id="{BA4960CB-ABA7-4442-AB15-FE444F23C6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46405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348291-9C7D-407E-8D07-FA3A323EA973}"/>
              </a:ext>
            </a:extLst>
          </p:cNvPr>
          <p:cNvSpPr>
            <a:spLocks noGrp="1"/>
          </p:cNvSpPr>
          <p:nvPr>
            <p:ph type="body" idx="1"/>
          </p:nvPr>
        </p:nvSpPr>
        <p:spPr>
          <a:xfrm>
            <a:off x="5184648" y="758952"/>
            <a:ext cx="6245352"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A192D2-8BA6-4A4D-814D-AD37A2A10AC8}"/>
              </a:ext>
            </a:extLst>
          </p:cNvPr>
          <p:cNvSpPr>
            <a:spLocks noGrp="1"/>
          </p:cNvSpPr>
          <p:nvPr>
            <p:ph sz="half" idx="2"/>
          </p:nvPr>
        </p:nvSpPr>
        <p:spPr>
          <a:xfrm>
            <a:off x="5190323" y="1377198"/>
            <a:ext cx="6239675"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6FD4BC-C948-41C4-BA24-5D26147E1C97}"/>
              </a:ext>
            </a:extLst>
          </p:cNvPr>
          <p:cNvSpPr>
            <a:spLocks noGrp="1"/>
          </p:cNvSpPr>
          <p:nvPr>
            <p:ph type="body" sz="quarter" idx="3"/>
          </p:nvPr>
        </p:nvSpPr>
        <p:spPr>
          <a:xfrm>
            <a:off x="5184647" y="3319548"/>
            <a:ext cx="6245351"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2E359C-F73D-4F1B-9F9A-6D628567105D}"/>
              </a:ext>
            </a:extLst>
          </p:cNvPr>
          <p:cNvSpPr>
            <a:spLocks noGrp="1"/>
          </p:cNvSpPr>
          <p:nvPr>
            <p:ph sz="quarter" idx="4"/>
          </p:nvPr>
        </p:nvSpPr>
        <p:spPr>
          <a:xfrm>
            <a:off x="5184646" y="3932372"/>
            <a:ext cx="6245352"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a:extLst>
              <a:ext uri="{FF2B5EF4-FFF2-40B4-BE49-F238E27FC236}">
                <a16:creationId xmlns:a16="http://schemas.microsoft.com/office/drawing/2014/main" id="{D76B63AE-38FF-40DD-A543-32DD98E6BDB2}"/>
              </a:ext>
            </a:extLst>
          </p:cNvPr>
          <p:cNvSpPr>
            <a:spLocks noGrp="1"/>
          </p:cNvSpPr>
          <p:nvPr>
            <p:ph type="title"/>
          </p:nvPr>
        </p:nvSpPr>
        <p:spPr/>
        <p:txBody>
          <a:bodyPr/>
          <a:lstStyle/>
          <a:p>
            <a:r>
              <a:rPr lang="en-US"/>
              <a:t>Click to edit Master title style</a:t>
            </a:r>
            <a:endParaRPr lang="en-US" dirty="0"/>
          </a:p>
        </p:txBody>
      </p:sp>
      <p:sp>
        <p:nvSpPr>
          <p:cNvPr id="12" name="Date Placeholder 11">
            <a:extLst>
              <a:ext uri="{FF2B5EF4-FFF2-40B4-BE49-F238E27FC236}">
                <a16:creationId xmlns:a16="http://schemas.microsoft.com/office/drawing/2014/main" id="{C686C0EB-E082-4BAB-99E8-B42F3C28B20F}"/>
              </a:ext>
            </a:extLst>
          </p:cNvPr>
          <p:cNvSpPr>
            <a:spLocks noGrp="1"/>
          </p:cNvSpPr>
          <p:nvPr>
            <p:ph type="dt" sz="half" idx="10"/>
          </p:nvPr>
        </p:nvSpPr>
        <p:spPr/>
        <p:txBody>
          <a:bodyPr/>
          <a:lstStyle/>
          <a:p>
            <a:pPr algn="r"/>
            <a:fld id="{53BEF823-48A5-43FC-BE03-E79964288B41}" type="datetimeFigureOut">
              <a:rPr lang="en-US" smtClean="0"/>
              <a:pPr algn="r"/>
              <a:t>12/18/2024</a:t>
            </a:fld>
            <a:endParaRPr lang="en-US" dirty="0"/>
          </a:p>
        </p:txBody>
      </p:sp>
      <p:sp>
        <p:nvSpPr>
          <p:cNvPr id="13" name="Footer Placeholder 12">
            <a:extLst>
              <a:ext uri="{FF2B5EF4-FFF2-40B4-BE49-F238E27FC236}">
                <a16:creationId xmlns:a16="http://schemas.microsoft.com/office/drawing/2014/main" id="{B3CB0152-BA1F-48C7-A66F-3ADB51C94B97}"/>
              </a:ext>
            </a:extLst>
          </p:cNvPr>
          <p:cNvSpPr>
            <a:spLocks noGrp="1"/>
          </p:cNvSpPr>
          <p:nvPr>
            <p:ph type="ftr" sz="quarter" idx="11"/>
          </p:nvPr>
        </p:nvSpPr>
        <p:spPr/>
        <p:txBody>
          <a:bodyPr/>
          <a:lstStyle/>
          <a:p>
            <a:pPr algn="l"/>
            <a:endParaRPr lang="en-US" dirty="0"/>
          </a:p>
        </p:txBody>
      </p:sp>
      <p:sp>
        <p:nvSpPr>
          <p:cNvPr id="14" name="Slide Number Placeholder 13">
            <a:extLst>
              <a:ext uri="{FF2B5EF4-FFF2-40B4-BE49-F238E27FC236}">
                <a16:creationId xmlns:a16="http://schemas.microsoft.com/office/drawing/2014/main" id="{BD1C21B3-5CF6-415F-8295-EED3DF5CB55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510704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470D5-4EB9-4410-A8AE-6D85F19239FF}"/>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5887FB59-BA77-4864-B9E8-994851250CB4}"/>
              </a:ext>
            </a:extLst>
          </p:cNvPr>
          <p:cNvSpPr>
            <a:spLocks noGrp="1"/>
          </p:cNvSpPr>
          <p:nvPr>
            <p:ph type="dt" sz="half" idx="10"/>
          </p:nvPr>
        </p:nvSpPr>
        <p:spPr/>
        <p:txBody>
          <a:bodyPr/>
          <a:lstStyle/>
          <a:p>
            <a:pPr algn="r"/>
            <a:fld id="{53BEF823-48A5-43FC-BE03-E79964288B41}" type="datetimeFigureOut">
              <a:rPr lang="en-US" smtClean="0"/>
              <a:pPr algn="r"/>
              <a:t>12/18/2024</a:t>
            </a:fld>
            <a:endParaRPr lang="en-US" dirty="0"/>
          </a:p>
        </p:txBody>
      </p:sp>
      <p:sp>
        <p:nvSpPr>
          <p:cNvPr id="7" name="Footer Placeholder 6">
            <a:extLst>
              <a:ext uri="{FF2B5EF4-FFF2-40B4-BE49-F238E27FC236}">
                <a16:creationId xmlns:a16="http://schemas.microsoft.com/office/drawing/2014/main" id="{B6F0BC0B-BA67-455B-B567-1473DF0628BE}"/>
              </a:ext>
            </a:extLst>
          </p:cNvPr>
          <p:cNvSpPr>
            <a:spLocks noGrp="1"/>
          </p:cNvSpPr>
          <p:nvPr>
            <p:ph type="ftr" sz="quarter" idx="11"/>
          </p:nvPr>
        </p:nvSpPr>
        <p:spPr/>
        <p:txBody>
          <a:bodyPr/>
          <a:lstStyle/>
          <a:p>
            <a:pPr algn="l"/>
            <a:endParaRPr lang="en-US" dirty="0"/>
          </a:p>
        </p:txBody>
      </p:sp>
      <p:sp>
        <p:nvSpPr>
          <p:cNvPr id="8" name="Slide Number Placeholder 7">
            <a:extLst>
              <a:ext uri="{FF2B5EF4-FFF2-40B4-BE49-F238E27FC236}">
                <a16:creationId xmlns:a16="http://schemas.microsoft.com/office/drawing/2014/main" id="{2CF0BCF3-6FB5-4529-AA6A-A31467351EF5}"/>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808008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BF1315B-6865-4A5A-91C1-B75339038903}"/>
              </a:ext>
            </a:extLst>
          </p:cNvPr>
          <p:cNvSpPr>
            <a:spLocks noGrp="1"/>
          </p:cNvSpPr>
          <p:nvPr>
            <p:ph type="dt" sz="half" idx="10"/>
          </p:nvPr>
        </p:nvSpPr>
        <p:spPr/>
        <p:txBody>
          <a:bodyPr/>
          <a:lstStyle/>
          <a:p>
            <a:pPr algn="r"/>
            <a:fld id="{53BEF823-48A5-43FC-BE03-E79964288B41}" type="datetimeFigureOut">
              <a:rPr lang="en-US" smtClean="0"/>
              <a:pPr algn="r"/>
              <a:t>12/18/2024</a:t>
            </a:fld>
            <a:endParaRPr lang="en-US" dirty="0"/>
          </a:p>
        </p:txBody>
      </p:sp>
      <p:sp>
        <p:nvSpPr>
          <p:cNvPr id="6" name="Footer Placeholder 5">
            <a:extLst>
              <a:ext uri="{FF2B5EF4-FFF2-40B4-BE49-F238E27FC236}">
                <a16:creationId xmlns:a16="http://schemas.microsoft.com/office/drawing/2014/main" id="{DD536720-08C7-43DE-8EB5-CAB52D0E96B1}"/>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D2477AF-B012-491C-AE42-22DE1203BE8D}"/>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0323977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D183AC-72A9-43F5-A1B3-1D7A6A4C7EEB}"/>
              </a:ext>
            </a:extLst>
          </p:cNvPr>
          <p:cNvSpPr>
            <a:spLocks noGrp="1"/>
          </p:cNvSpPr>
          <p:nvPr>
            <p:ph idx="1"/>
          </p:nvPr>
        </p:nvSpPr>
        <p:spPr>
          <a:xfrm>
            <a:off x="5183188" y="758951"/>
            <a:ext cx="6245352" cy="475488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045592-52ED-4270-ACBB-BCC528DAC407}"/>
              </a:ext>
            </a:extLst>
          </p:cNvPr>
          <p:cNvSpPr>
            <a:spLocks noGrp="1"/>
          </p:cNvSpPr>
          <p:nvPr>
            <p:ph type="body" sz="half" idx="2"/>
          </p:nvPr>
        </p:nvSpPr>
        <p:spPr>
          <a:xfrm>
            <a:off x="758953" y="3815080"/>
            <a:ext cx="3831336" cy="1698752"/>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99A93518-F9B5-418F-9883-BEF8359B045A}"/>
              </a:ext>
            </a:extLst>
          </p:cNvPr>
          <p:cNvSpPr>
            <a:spLocks noGrp="1"/>
          </p:cNvSpPr>
          <p:nvPr>
            <p:ph type="dt" sz="half" idx="10"/>
          </p:nvPr>
        </p:nvSpPr>
        <p:spPr/>
        <p:txBody>
          <a:bodyPr/>
          <a:lstStyle/>
          <a:p>
            <a:pPr algn="r"/>
            <a:fld id="{53BEF823-48A5-43FC-BE03-E79964288B41}" type="datetimeFigureOut">
              <a:rPr lang="en-US" smtClean="0"/>
              <a:pPr algn="r"/>
              <a:t>12/18/2024</a:t>
            </a:fld>
            <a:endParaRPr lang="en-US" dirty="0"/>
          </a:p>
        </p:txBody>
      </p:sp>
      <p:sp>
        <p:nvSpPr>
          <p:cNvPr id="10" name="Footer Placeholder 9">
            <a:extLst>
              <a:ext uri="{FF2B5EF4-FFF2-40B4-BE49-F238E27FC236}">
                <a16:creationId xmlns:a16="http://schemas.microsoft.com/office/drawing/2014/main" id="{27B9FFE7-C4AB-425B-9B56-E412C72212A0}"/>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59231052-EBA8-4781-B28A-2FEA8BE523F3}"/>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CBDBF9E7-F686-4FA1-9BA5-69BDD014B0D3}"/>
              </a:ext>
            </a:extLst>
          </p:cNvPr>
          <p:cNvSpPr>
            <a:spLocks noGrp="1"/>
          </p:cNvSpPr>
          <p:nvPr>
            <p:ph type="title"/>
          </p:nvPr>
        </p:nvSpPr>
        <p:spPr>
          <a:xfrm>
            <a:off x="758952" y="758952"/>
            <a:ext cx="3831336" cy="2930179"/>
          </a:xfrm>
        </p:spPr>
        <p:txBody>
          <a:bodyPr/>
          <a:lstStyle/>
          <a:p>
            <a:r>
              <a:rPr lang="en-US"/>
              <a:t>Click to edit Master title style</a:t>
            </a:r>
            <a:endParaRPr lang="en-US" dirty="0"/>
          </a:p>
        </p:txBody>
      </p:sp>
    </p:spTree>
    <p:extLst>
      <p:ext uri="{BB962C8B-B14F-4D97-AF65-F5344CB8AC3E}">
        <p14:creationId xmlns:p14="http://schemas.microsoft.com/office/powerpoint/2010/main" val="2916013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116CF06-B27C-4DC4-981D-38E31997BD16}"/>
              </a:ext>
            </a:extLst>
          </p:cNvPr>
          <p:cNvSpPr>
            <a:spLocks noGrp="1"/>
          </p:cNvSpPr>
          <p:nvPr>
            <p:ph type="pic" idx="1"/>
          </p:nvPr>
        </p:nvSpPr>
        <p:spPr>
          <a:xfrm>
            <a:off x="5183188" y="758951"/>
            <a:ext cx="6245352" cy="47548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1976E66-2CB3-4F47-97F6-077C42818316}"/>
              </a:ext>
            </a:extLst>
          </p:cNvPr>
          <p:cNvSpPr>
            <a:spLocks noGrp="1"/>
          </p:cNvSpPr>
          <p:nvPr>
            <p:ph type="body" sz="half" idx="2"/>
          </p:nvPr>
        </p:nvSpPr>
        <p:spPr>
          <a:xfrm>
            <a:off x="758952" y="3794760"/>
            <a:ext cx="3831336" cy="1719072"/>
          </a:xfrm>
        </p:spPr>
        <p:txBody>
          <a:bodyPr>
            <a:normAutofit/>
          </a:bodyPr>
          <a:lstStyle>
            <a:lvl1pPr marL="0" indent="0">
              <a:buNone/>
              <a:defRPr sz="20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71414C9F-CBBD-4D5E-A831-BC0CDFEBCEF3}"/>
              </a:ext>
            </a:extLst>
          </p:cNvPr>
          <p:cNvSpPr>
            <a:spLocks noGrp="1"/>
          </p:cNvSpPr>
          <p:nvPr>
            <p:ph type="dt" sz="half" idx="10"/>
          </p:nvPr>
        </p:nvSpPr>
        <p:spPr/>
        <p:txBody>
          <a:bodyPr/>
          <a:lstStyle/>
          <a:p>
            <a:pPr algn="r"/>
            <a:fld id="{53BEF823-48A5-43FC-BE03-E79964288B41}" type="datetimeFigureOut">
              <a:rPr lang="en-US" smtClean="0"/>
              <a:pPr algn="r"/>
              <a:t>12/18/2024</a:t>
            </a:fld>
            <a:endParaRPr lang="en-US" dirty="0"/>
          </a:p>
        </p:txBody>
      </p:sp>
      <p:sp>
        <p:nvSpPr>
          <p:cNvPr id="10" name="Footer Placeholder 9">
            <a:extLst>
              <a:ext uri="{FF2B5EF4-FFF2-40B4-BE49-F238E27FC236}">
                <a16:creationId xmlns:a16="http://schemas.microsoft.com/office/drawing/2014/main" id="{F58DC0C8-B580-442D-8DAC-4F0F869B1F1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1B0D29E8-DFEE-49AB-83AF-85FF25252A3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D0EAAF1B-6B6E-4D37-8F57-E403C6371A00}"/>
              </a:ext>
            </a:extLst>
          </p:cNvPr>
          <p:cNvSpPr>
            <a:spLocks noGrp="1"/>
          </p:cNvSpPr>
          <p:nvPr>
            <p:ph type="title"/>
          </p:nvPr>
        </p:nvSpPr>
        <p:spPr>
          <a:xfrm>
            <a:off x="758952" y="758952"/>
            <a:ext cx="3831336" cy="2926080"/>
          </a:xfrm>
        </p:spPr>
        <p:txBody>
          <a:bodyPr/>
          <a:lstStyle/>
          <a:p>
            <a:r>
              <a:rPr lang="en-US"/>
              <a:t>Click to edit Master title style</a:t>
            </a:r>
            <a:endParaRPr lang="en-US" dirty="0"/>
          </a:p>
        </p:txBody>
      </p:sp>
    </p:spTree>
    <p:extLst>
      <p:ext uri="{BB962C8B-B14F-4D97-AF65-F5344CB8AC3E}">
        <p14:creationId xmlns:p14="http://schemas.microsoft.com/office/powerpoint/2010/main" val="31033422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6" title="Page Number Shape">
            <a:extLst>
              <a:ext uri="{FF2B5EF4-FFF2-40B4-BE49-F238E27FC236}">
                <a16:creationId xmlns:a16="http://schemas.microsoft.com/office/drawing/2014/main" id="{72411438-92A5-42B0-9C54-EA4FB32ACB5E}"/>
              </a:ext>
            </a:extLst>
          </p:cNvPr>
          <p:cNvSpPr/>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 name="Title Placeholder 1">
            <a:extLst>
              <a:ext uri="{FF2B5EF4-FFF2-40B4-BE49-F238E27FC236}">
                <a16:creationId xmlns:a16="http://schemas.microsoft.com/office/drawing/2014/main" id="{0D56E4D8-47B6-4DEC-BD29-B3B6ED4CC739}"/>
              </a:ext>
            </a:extLst>
          </p:cNvPr>
          <p:cNvSpPr>
            <a:spLocks noGrp="1"/>
          </p:cNvSpPr>
          <p:nvPr>
            <p:ph type="title"/>
          </p:nvPr>
        </p:nvSpPr>
        <p:spPr>
          <a:xfrm>
            <a:off x="758952" y="758952"/>
            <a:ext cx="3831336" cy="47548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F0F5D4C-4873-4052-A294-99CCB9421C4A}"/>
              </a:ext>
            </a:extLst>
          </p:cNvPr>
          <p:cNvSpPr>
            <a:spLocks noGrp="1"/>
          </p:cNvSpPr>
          <p:nvPr>
            <p:ph type="body" idx="1"/>
          </p:nvPr>
        </p:nvSpPr>
        <p:spPr>
          <a:xfrm>
            <a:off x="5184648" y="758952"/>
            <a:ext cx="6245352" cy="475488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1D62B3-3490-46B4-A10E-33FCE4A1FBB5}"/>
              </a:ext>
            </a:extLst>
          </p:cNvPr>
          <p:cNvSpPr>
            <a:spLocks noGrp="1"/>
          </p:cNvSpPr>
          <p:nvPr>
            <p:ph type="dt" sz="half" idx="2"/>
          </p:nvPr>
        </p:nvSpPr>
        <p:spPr>
          <a:xfrm>
            <a:off x="7616952" y="6007608"/>
            <a:ext cx="3813048" cy="365125"/>
          </a:xfrm>
          <a:prstGeom prst="rect">
            <a:avLst/>
          </a:prstGeom>
        </p:spPr>
        <p:txBody>
          <a:bodyPr vert="horz" lIns="91440" tIns="45720" rIns="91440" bIns="45720" rtlCol="0" anchor="ctr"/>
          <a:lstStyle>
            <a:lvl1pPr algn="r">
              <a:defRPr sz="1000" spc="50" baseline="0">
                <a:solidFill>
                  <a:schemeClr val="tx1">
                    <a:lumMod val="85000"/>
                    <a:lumOff val="15000"/>
                  </a:schemeClr>
                </a:solidFill>
              </a:defRPr>
            </a:lvl1pPr>
          </a:lstStyle>
          <a:p>
            <a:pPr algn="r"/>
            <a:fld id="{53BEF823-48A5-43FC-BE03-E79964288B41}" type="datetimeFigureOut">
              <a:rPr lang="en-US" smtClean="0"/>
              <a:pPr algn="r"/>
              <a:t>12/18/2024</a:t>
            </a:fld>
            <a:endParaRPr lang="en-US" dirty="0"/>
          </a:p>
        </p:txBody>
      </p:sp>
      <p:sp>
        <p:nvSpPr>
          <p:cNvPr id="5" name="Footer Placeholder 4">
            <a:extLst>
              <a:ext uri="{FF2B5EF4-FFF2-40B4-BE49-F238E27FC236}">
                <a16:creationId xmlns:a16="http://schemas.microsoft.com/office/drawing/2014/main" id="{97424CB1-7D5F-4F52-9F99-7068F5819E8C}"/>
              </a:ext>
            </a:extLst>
          </p:cNvPr>
          <p:cNvSpPr>
            <a:spLocks noGrp="1"/>
          </p:cNvSpPr>
          <p:nvPr>
            <p:ph type="ftr" sz="quarter" idx="3"/>
          </p:nvPr>
        </p:nvSpPr>
        <p:spPr>
          <a:xfrm>
            <a:off x="758952" y="6007608"/>
            <a:ext cx="3831336" cy="365125"/>
          </a:xfrm>
          <a:prstGeom prst="rect">
            <a:avLst/>
          </a:prstGeom>
        </p:spPr>
        <p:txBody>
          <a:bodyPr vert="horz" lIns="91440" tIns="45720" rIns="91440" bIns="45720" rtlCol="0" anchor="ctr"/>
          <a:lstStyle>
            <a:lvl1pPr algn="l">
              <a:defRPr sz="1000" spc="50" baseline="0">
                <a:solidFill>
                  <a:schemeClr val="tx1">
                    <a:lumMod val="85000"/>
                    <a:lumOff val="15000"/>
                  </a:schemeClr>
                </a:solidFill>
              </a:defRPr>
            </a:lvl1pPr>
          </a:lstStyle>
          <a:p>
            <a:pPr algn="l"/>
            <a:endParaRPr lang="en-US" dirty="0"/>
          </a:p>
        </p:txBody>
      </p:sp>
      <p:sp>
        <p:nvSpPr>
          <p:cNvPr id="6" name="Slide Number Placeholder 5">
            <a:extLst>
              <a:ext uri="{FF2B5EF4-FFF2-40B4-BE49-F238E27FC236}">
                <a16:creationId xmlns:a16="http://schemas.microsoft.com/office/drawing/2014/main" id="{1A1F9CC9-1431-4569-B2F1-D04814955381}"/>
              </a:ext>
            </a:extLst>
          </p:cNvPr>
          <p:cNvSpPr>
            <a:spLocks noGrp="1"/>
          </p:cNvSpPr>
          <p:nvPr>
            <p:ph type="sldNum" sz="quarter" idx="4"/>
          </p:nvPr>
        </p:nvSpPr>
        <p:spPr>
          <a:xfrm>
            <a:off x="11786616" y="6007608"/>
            <a:ext cx="411480" cy="365125"/>
          </a:xfrm>
          <a:prstGeom prst="rect">
            <a:avLst/>
          </a:prstGeom>
        </p:spPr>
        <p:txBody>
          <a:bodyPr vert="horz" lIns="45720" tIns="45720" rIns="45720" bIns="45720" rtlCol="0" anchor="ctr"/>
          <a:lstStyle>
            <a:lvl1pPr algn="r">
              <a:defRPr sz="900" b="1">
                <a:solidFill>
                  <a:schemeClr val="bg1"/>
                </a:solidFill>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06903612"/>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9" r:id="rId6"/>
    <p:sldLayoutId id="2147483675" r:id="rId7"/>
    <p:sldLayoutId id="2147483676" r:id="rId8"/>
    <p:sldLayoutId id="2147483677" r:id="rId9"/>
    <p:sldLayoutId id="2147483678" r:id="rId10"/>
    <p:sldLayoutId id="2147483680" r:id="rId11"/>
  </p:sldLayoutIdLst>
  <p:txStyles>
    <p:titleStyle>
      <a:lvl1pPr algn="l" defTabSz="914400" rtl="0" eaLnBrk="1" latinLnBrk="0" hangingPunct="1">
        <a:lnSpc>
          <a:spcPct val="90000"/>
        </a:lnSpc>
        <a:spcBef>
          <a:spcPct val="0"/>
        </a:spcBef>
        <a:buNone/>
        <a:defRPr sz="6000" i="1" kern="1200" spc="100" baseline="0">
          <a:solidFill>
            <a:schemeClr val="tx1">
              <a:lumMod val="85000"/>
              <a:lumOff val="15000"/>
            </a:schemeClr>
          </a:solidFill>
          <a:latin typeface="+mj-lt"/>
          <a:ea typeface="+mj-ea"/>
          <a:cs typeface="+mj-cs"/>
        </a:defRPr>
      </a:lvl1pPr>
    </p:titleStyle>
    <p:body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4C17A2-4163-C3B5-73BE-1EDF7959EF95}"/>
              </a:ext>
            </a:extLst>
          </p:cNvPr>
          <p:cNvSpPr>
            <a:spLocks noGrp="1"/>
          </p:cNvSpPr>
          <p:nvPr>
            <p:ph type="ctrTitle"/>
          </p:nvPr>
        </p:nvSpPr>
        <p:spPr>
          <a:xfrm>
            <a:off x="1078991" y="893935"/>
            <a:ext cx="5364937" cy="3339390"/>
          </a:xfrm>
        </p:spPr>
        <p:txBody>
          <a:bodyPr anchor="ctr">
            <a:normAutofit/>
          </a:bodyPr>
          <a:lstStyle/>
          <a:p>
            <a:r>
              <a:rPr lang="en-US" sz="6000"/>
              <a:t>Random Forest</a:t>
            </a:r>
          </a:p>
        </p:txBody>
      </p:sp>
      <p:sp>
        <p:nvSpPr>
          <p:cNvPr id="3" name="Subtitle 2">
            <a:extLst>
              <a:ext uri="{FF2B5EF4-FFF2-40B4-BE49-F238E27FC236}">
                <a16:creationId xmlns:a16="http://schemas.microsoft.com/office/drawing/2014/main" id="{438BE9ED-7CF6-9A8B-FE76-B5C7E7A7E18C}"/>
              </a:ext>
            </a:extLst>
          </p:cNvPr>
          <p:cNvSpPr>
            <a:spLocks noGrp="1"/>
          </p:cNvSpPr>
          <p:nvPr>
            <p:ph type="subTitle" idx="1"/>
          </p:nvPr>
        </p:nvSpPr>
        <p:spPr>
          <a:xfrm>
            <a:off x="1078992" y="4876803"/>
            <a:ext cx="5364936" cy="909848"/>
          </a:xfrm>
        </p:spPr>
        <p:txBody>
          <a:bodyPr anchor="t">
            <a:normAutofit/>
          </a:bodyPr>
          <a:lstStyle/>
          <a:p>
            <a:r>
              <a:rPr lang="en-US"/>
              <a:t>- Amos Chavan</a:t>
            </a:r>
            <a:endParaRPr lang="en-US" dirty="0"/>
          </a:p>
        </p:txBody>
      </p:sp>
      <p:cxnSp>
        <p:nvCxnSpPr>
          <p:cNvPr id="11" name="Straight Connector 10">
            <a:extLst>
              <a:ext uri="{FF2B5EF4-FFF2-40B4-BE49-F238E27FC236}">
                <a16:creationId xmlns:a16="http://schemas.microsoft.com/office/drawing/2014/main" id="{E3B95BE3-D5B2-4F38-9A01-17866C9FBA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40408" y="4555071"/>
            <a:ext cx="530352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Vibrant green forest">
            <a:extLst>
              <a:ext uri="{FF2B5EF4-FFF2-40B4-BE49-F238E27FC236}">
                <a16:creationId xmlns:a16="http://schemas.microsoft.com/office/drawing/2014/main" id="{9663665C-B049-93F2-265C-55EE1E482C52}"/>
              </a:ext>
            </a:extLst>
          </p:cNvPr>
          <p:cNvPicPr>
            <a:picLocks noChangeAspect="1"/>
          </p:cNvPicPr>
          <p:nvPr/>
        </p:nvPicPr>
        <p:blipFill>
          <a:blip r:embed="rId3"/>
          <a:srcRect l="22119" r="27121" b="-1"/>
          <a:stretch/>
        </p:blipFill>
        <p:spPr>
          <a:xfrm>
            <a:off x="6976934" y="10"/>
            <a:ext cx="5215066" cy="6857990"/>
          </a:xfrm>
          <a:custGeom>
            <a:avLst/>
            <a:gdLst/>
            <a:ahLst/>
            <a:cxnLst/>
            <a:rect l="l" t="t" r="r" b="b"/>
            <a:pathLst>
              <a:path w="5215066" h="6858000">
                <a:moveTo>
                  <a:pt x="2017353" y="0"/>
                </a:moveTo>
                <a:lnTo>
                  <a:pt x="5215066" y="0"/>
                </a:lnTo>
                <a:lnTo>
                  <a:pt x="5215066" y="6858000"/>
                </a:lnTo>
                <a:lnTo>
                  <a:pt x="1292431" y="6858000"/>
                </a:lnTo>
                <a:lnTo>
                  <a:pt x="1012702" y="6549681"/>
                </a:lnTo>
                <a:cubicBezTo>
                  <a:pt x="380046" y="5781733"/>
                  <a:pt x="0" y="4797206"/>
                  <a:pt x="0" y="3723759"/>
                </a:cubicBezTo>
                <a:cubicBezTo>
                  <a:pt x="0" y="2190263"/>
                  <a:pt x="775604" y="838237"/>
                  <a:pt x="1955279" y="39865"/>
                </a:cubicBezTo>
                <a:close/>
              </a:path>
            </a:pathLst>
          </a:custGeom>
        </p:spPr>
      </p:pic>
      <p:sp>
        <p:nvSpPr>
          <p:cNvPr id="13"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3503362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DA91E02-79CE-807E-3331-E077C136C0FB}"/>
              </a:ext>
            </a:extLst>
          </p:cNvPr>
          <p:cNvPicPr>
            <a:picLocks noChangeAspect="1"/>
          </p:cNvPicPr>
          <p:nvPr/>
        </p:nvPicPr>
        <p:blipFill>
          <a:blip r:embed="rId2"/>
          <a:stretch>
            <a:fillRect/>
          </a:stretch>
        </p:blipFill>
        <p:spPr>
          <a:xfrm>
            <a:off x="758952" y="1139100"/>
            <a:ext cx="10674096" cy="4269638"/>
          </a:xfrm>
          <a:prstGeom prst="rect">
            <a:avLst/>
          </a:prstGeom>
        </p:spPr>
      </p:pic>
      <p:sp>
        <p:nvSpPr>
          <p:cNvPr id="10"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36353075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9" name="Straight Connector 8">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5C6701-2301-7BB3-7F03-C459F53E2D94}"/>
              </a:ext>
            </a:extLst>
          </p:cNvPr>
          <p:cNvSpPr>
            <a:spLocks noGrp="1"/>
          </p:cNvSpPr>
          <p:nvPr>
            <p:ph type="title"/>
          </p:nvPr>
        </p:nvSpPr>
        <p:spPr>
          <a:xfrm>
            <a:off x="1462016" y="788533"/>
            <a:ext cx="9267968" cy="2732687"/>
          </a:xfrm>
        </p:spPr>
        <p:txBody>
          <a:bodyPr vert="horz" lIns="91440" tIns="45720" rIns="91440" bIns="45720" rtlCol="0" anchor="b">
            <a:normAutofit/>
          </a:bodyPr>
          <a:lstStyle/>
          <a:p>
            <a:pPr algn="ctr"/>
            <a:r>
              <a:rPr lang="en-US" sz="7200" dirty="0"/>
              <a:t>Prediction</a:t>
            </a:r>
          </a:p>
        </p:txBody>
      </p:sp>
      <p:cxnSp>
        <p:nvCxnSpPr>
          <p:cNvPr id="13" name="Straight Connector 12">
            <a:extLst>
              <a:ext uri="{FF2B5EF4-FFF2-40B4-BE49-F238E27FC236}">
                <a16:creationId xmlns:a16="http://schemas.microsoft.com/office/drawing/2014/main" id="{DE3FB7FD-3883-4AFF-8349-2E3BBDA714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3842963"/>
            <a:ext cx="7772400" cy="0"/>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15" name="Freeform 6">
            <a:extLst>
              <a:ext uri="{FF2B5EF4-FFF2-40B4-BE49-F238E27FC236}">
                <a16:creationId xmlns:a16="http://schemas.microsoft.com/office/drawing/2014/main" id="{B3BE00DD-5F52-49B1-A83B-F2E555AC5D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738208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CC67CC6-99D7-DA90-FD4D-7104D21C422C}"/>
              </a:ext>
            </a:extLst>
          </p:cNvPr>
          <p:cNvPicPr>
            <a:picLocks noChangeAspect="1"/>
          </p:cNvPicPr>
          <p:nvPr/>
        </p:nvPicPr>
        <p:blipFill>
          <a:blip r:embed="rId2"/>
          <a:stretch>
            <a:fillRect/>
          </a:stretch>
        </p:blipFill>
        <p:spPr>
          <a:xfrm>
            <a:off x="1869440" y="1542351"/>
            <a:ext cx="8859520" cy="3455212"/>
          </a:xfrm>
          <a:prstGeom prst="rect">
            <a:avLst/>
          </a:prstGeom>
        </p:spPr>
      </p:pic>
      <p:sp>
        <p:nvSpPr>
          <p:cNvPr id="15"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801239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A10AC5D-CC31-C733-5619-BCED2C79E268}"/>
              </a:ext>
            </a:extLst>
          </p:cNvPr>
          <p:cNvPicPr>
            <a:picLocks noChangeAspect="1"/>
          </p:cNvPicPr>
          <p:nvPr/>
        </p:nvPicPr>
        <p:blipFill>
          <a:blip r:embed="rId2"/>
          <a:stretch>
            <a:fillRect/>
          </a:stretch>
        </p:blipFill>
        <p:spPr>
          <a:xfrm>
            <a:off x="758952" y="805535"/>
            <a:ext cx="10674096" cy="4936769"/>
          </a:xfrm>
          <a:prstGeom prst="rect">
            <a:avLst/>
          </a:prstGeom>
        </p:spPr>
      </p:pic>
      <p:sp>
        <p:nvSpPr>
          <p:cNvPr id="10"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2936530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3A52100-78B0-C490-53E7-785D3F8FDE0A}"/>
              </a:ext>
            </a:extLst>
          </p:cNvPr>
          <p:cNvPicPr>
            <a:picLocks noChangeAspect="1"/>
          </p:cNvPicPr>
          <p:nvPr/>
        </p:nvPicPr>
        <p:blipFill>
          <a:blip r:embed="rId2"/>
          <a:stretch>
            <a:fillRect/>
          </a:stretch>
        </p:blipFill>
        <p:spPr>
          <a:xfrm>
            <a:off x="758952" y="792193"/>
            <a:ext cx="10674096" cy="4963453"/>
          </a:xfrm>
          <a:prstGeom prst="rect">
            <a:avLst/>
          </a:prstGeom>
        </p:spPr>
      </p:pic>
      <p:sp>
        <p:nvSpPr>
          <p:cNvPr id="19"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15988002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433CF29-6F0E-F8E7-0572-A48F3DFA342D}"/>
              </a:ext>
            </a:extLst>
          </p:cNvPr>
          <p:cNvPicPr>
            <a:picLocks noChangeAspect="1"/>
          </p:cNvPicPr>
          <p:nvPr/>
        </p:nvPicPr>
        <p:blipFill>
          <a:blip r:embed="rId2"/>
          <a:stretch>
            <a:fillRect/>
          </a:stretch>
        </p:blipFill>
        <p:spPr>
          <a:xfrm>
            <a:off x="3063197" y="764275"/>
            <a:ext cx="6065606" cy="5019289"/>
          </a:xfrm>
          <a:prstGeom prst="rect">
            <a:avLst/>
          </a:prstGeom>
        </p:spPr>
      </p:pic>
      <p:sp>
        <p:nvSpPr>
          <p:cNvPr id="10"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41682122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B4D61C-E85C-A55F-2EB5-D7A3B34359CA}"/>
              </a:ext>
            </a:extLst>
          </p:cNvPr>
          <p:cNvSpPr>
            <a:spLocks noGrp="1"/>
          </p:cNvSpPr>
          <p:nvPr>
            <p:ph type="title"/>
          </p:nvPr>
        </p:nvSpPr>
        <p:spPr>
          <a:xfrm>
            <a:off x="758952" y="379475"/>
            <a:ext cx="10671048" cy="1554480"/>
          </a:xfrm>
        </p:spPr>
        <p:txBody>
          <a:bodyPr anchor="ctr">
            <a:normAutofit/>
          </a:bodyPr>
          <a:lstStyle/>
          <a:p>
            <a:r>
              <a:rPr lang="en-US" dirty="0">
                <a:solidFill>
                  <a:schemeClr val="bg1"/>
                </a:solidFill>
              </a:rPr>
              <a:t>Bagging</a:t>
            </a:r>
          </a:p>
        </p:txBody>
      </p:sp>
      <p:sp>
        <p:nvSpPr>
          <p:cNvPr id="32" name="Content Placeholder 2">
            <a:extLst>
              <a:ext uri="{FF2B5EF4-FFF2-40B4-BE49-F238E27FC236}">
                <a16:creationId xmlns:a16="http://schemas.microsoft.com/office/drawing/2014/main" id="{6530472C-A82D-6680-ECFD-E0DD5B03B118}"/>
              </a:ext>
            </a:extLst>
          </p:cNvPr>
          <p:cNvSpPr>
            <a:spLocks noGrp="1"/>
          </p:cNvSpPr>
          <p:nvPr>
            <p:ph idx="1"/>
          </p:nvPr>
        </p:nvSpPr>
        <p:spPr>
          <a:xfrm>
            <a:off x="758824" y="2607732"/>
            <a:ext cx="8412480" cy="3174357"/>
          </a:xfrm>
        </p:spPr>
        <p:txBody>
          <a:bodyPr>
            <a:normAutofit/>
          </a:bodyPr>
          <a:lstStyle/>
          <a:p>
            <a:r>
              <a:rPr lang="en-US"/>
              <a:t>Bagging, short for </a:t>
            </a:r>
            <a:r>
              <a:rPr lang="en-US" b="1"/>
              <a:t>Bootstrap Aggregating</a:t>
            </a:r>
            <a:r>
              <a:rPr lang="en-US"/>
              <a:t>, is an ensemble technique that combines the predictions of multiple models (usually the same type of model) to improve overall accuracy and reduce variance.</a:t>
            </a:r>
          </a:p>
          <a:p>
            <a:r>
              <a:rPr lang="en-US"/>
              <a:t> For </a:t>
            </a:r>
            <a:r>
              <a:rPr lang="en-US" b="1"/>
              <a:t>classification</a:t>
            </a:r>
            <a:r>
              <a:rPr lang="en-US"/>
              <a:t>, predictions are combined using </a:t>
            </a:r>
            <a:r>
              <a:rPr lang="en-US" b="1"/>
              <a:t>majority voting</a:t>
            </a:r>
            <a:r>
              <a:rPr lang="en-US"/>
              <a:t> (the class predicted by the most models is the final output).</a:t>
            </a:r>
          </a:p>
          <a:p>
            <a:r>
              <a:rPr lang="en-US"/>
              <a:t>For </a:t>
            </a:r>
            <a:r>
              <a:rPr lang="en-US" b="1"/>
              <a:t>regression</a:t>
            </a:r>
            <a:r>
              <a:rPr lang="en-US"/>
              <a:t>, predictions are combined using the </a:t>
            </a:r>
            <a:r>
              <a:rPr lang="en-US" b="1"/>
              <a:t>average</a:t>
            </a:r>
            <a:r>
              <a:rPr lang="en-US"/>
              <a:t> of all models’ outputs.</a:t>
            </a:r>
          </a:p>
        </p:txBody>
      </p:sp>
      <p:sp>
        <p:nvSpPr>
          <p:cNvPr id="21"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1837760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1"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32" name="Straight Connector 31">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33" name="Rectangle 3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7AF9319C-2D9B-4868-AEAE-37298EA0F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15066" cy="6858000"/>
          </a:xfrm>
          <a:custGeom>
            <a:avLst/>
            <a:gdLst>
              <a:gd name="connsiteX0" fmla="*/ 0 w 5215066"/>
              <a:gd name="connsiteY0" fmla="*/ 0 h 6858000"/>
              <a:gd name="connsiteX1" fmla="*/ 3197713 w 5215066"/>
              <a:gd name="connsiteY1" fmla="*/ 0 h 6858000"/>
              <a:gd name="connsiteX2" fmla="*/ 3259787 w 5215066"/>
              <a:gd name="connsiteY2" fmla="*/ 39865 h 6858000"/>
              <a:gd name="connsiteX3" fmla="*/ 5215066 w 5215066"/>
              <a:gd name="connsiteY3" fmla="*/ 3723759 h 6858000"/>
              <a:gd name="connsiteX4" fmla="*/ 4202364 w 5215066"/>
              <a:gd name="connsiteY4" fmla="*/ 6549681 h 6858000"/>
              <a:gd name="connsiteX5" fmla="*/ 3922635 w 5215066"/>
              <a:gd name="connsiteY5" fmla="*/ 6858000 h 6858000"/>
              <a:gd name="connsiteX6" fmla="*/ 0 w 521506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0" y="0"/>
                </a:moveTo>
                <a:lnTo>
                  <a:pt x="3197713" y="0"/>
                </a:lnTo>
                <a:lnTo>
                  <a:pt x="3259787" y="39865"/>
                </a:lnTo>
                <a:cubicBezTo>
                  <a:pt x="4439462" y="838237"/>
                  <a:pt x="5215066" y="2190263"/>
                  <a:pt x="5215066" y="3723759"/>
                </a:cubicBezTo>
                <a:cubicBezTo>
                  <a:pt x="5215066" y="4797206"/>
                  <a:pt x="4835020" y="5781733"/>
                  <a:pt x="4202364" y="6549681"/>
                </a:cubicBezTo>
                <a:lnTo>
                  <a:pt x="3922635" y="6858000"/>
                </a:lnTo>
                <a:lnTo>
                  <a:pt x="0" y="685800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B67E2CA-2C2D-3ECC-0037-A34D358BAA4C}"/>
              </a:ext>
            </a:extLst>
          </p:cNvPr>
          <p:cNvSpPr>
            <a:spLocks noGrp="1"/>
          </p:cNvSpPr>
          <p:nvPr>
            <p:ph type="title"/>
          </p:nvPr>
        </p:nvSpPr>
        <p:spPr>
          <a:xfrm>
            <a:off x="758952" y="1128811"/>
            <a:ext cx="3447288" cy="3342290"/>
          </a:xfrm>
        </p:spPr>
        <p:txBody>
          <a:bodyPr vert="horz" lIns="91440" tIns="45720" rIns="91440" bIns="45720" rtlCol="0" anchor="b">
            <a:normAutofit/>
          </a:bodyPr>
          <a:lstStyle/>
          <a:p>
            <a:r>
              <a:rPr lang="en-US" sz="4600" i="1" kern="1200" spc="100" baseline="0">
                <a:solidFill>
                  <a:schemeClr val="bg1"/>
                </a:solidFill>
                <a:latin typeface="+mj-lt"/>
                <a:ea typeface="+mj-ea"/>
                <a:cs typeface="+mj-cs"/>
              </a:rPr>
              <a:t>What happens to the non selected samples?</a:t>
            </a:r>
          </a:p>
        </p:txBody>
      </p:sp>
      <p:pic>
        <p:nvPicPr>
          <p:cNvPr id="4" name="Content Placeholder 7">
            <a:extLst>
              <a:ext uri="{FF2B5EF4-FFF2-40B4-BE49-F238E27FC236}">
                <a16:creationId xmlns:a16="http://schemas.microsoft.com/office/drawing/2014/main" id="{A75044AA-F79E-A8DD-BA77-2ACAA5461A94}"/>
              </a:ext>
            </a:extLst>
          </p:cNvPr>
          <p:cNvPicPr>
            <a:picLocks noGrp="1" noChangeAspect="1"/>
          </p:cNvPicPr>
          <p:nvPr>
            <p:ph idx="1"/>
          </p:nvPr>
        </p:nvPicPr>
        <p:blipFill>
          <a:blip r:embed="rId2"/>
          <a:stretch>
            <a:fillRect/>
          </a:stretch>
        </p:blipFill>
        <p:spPr>
          <a:xfrm>
            <a:off x="6119198" y="1128811"/>
            <a:ext cx="4995003" cy="4657841"/>
          </a:xfrm>
          <a:prstGeom prst="rect">
            <a:avLst/>
          </a:prstGeom>
        </p:spPr>
      </p:pic>
      <p:sp>
        <p:nvSpPr>
          <p:cNvPr id="30"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41855290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4E17177-3237-CE04-B263-BF277541916A}"/>
              </a:ext>
            </a:extLst>
          </p:cNvPr>
          <p:cNvPicPr>
            <a:picLocks noChangeAspect="1"/>
          </p:cNvPicPr>
          <p:nvPr/>
        </p:nvPicPr>
        <p:blipFill>
          <a:blip r:embed="rId2"/>
          <a:stretch>
            <a:fillRect/>
          </a:stretch>
        </p:blipFill>
        <p:spPr>
          <a:xfrm>
            <a:off x="758952" y="1019016"/>
            <a:ext cx="10674096" cy="4509806"/>
          </a:xfrm>
          <a:prstGeom prst="rect">
            <a:avLst/>
          </a:prstGeom>
        </p:spPr>
      </p:pic>
      <p:sp>
        <p:nvSpPr>
          <p:cNvPr id="10"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42874582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1A66328-2CBE-E247-4B5F-EBCC213E260D}"/>
              </a:ext>
            </a:extLst>
          </p:cNvPr>
          <p:cNvPicPr>
            <a:picLocks noChangeAspect="1"/>
          </p:cNvPicPr>
          <p:nvPr/>
        </p:nvPicPr>
        <p:blipFill>
          <a:blip r:embed="rId2"/>
          <a:stretch>
            <a:fillRect/>
          </a:stretch>
        </p:blipFill>
        <p:spPr>
          <a:xfrm>
            <a:off x="1491148" y="764275"/>
            <a:ext cx="9209704" cy="4935485"/>
          </a:xfrm>
          <a:prstGeom prst="rect">
            <a:avLst/>
          </a:prstGeom>
        </p:spPr>
      </p:pic>
      <p:sp>
        <p:nvSpPr>
          <p:cNvPr id="10"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pic>
        <p:nvPicPr>
          <p:cNvPr id="5" name="Picture 4">
            <a:extLst>
              <a:ext uri="{FF2B5EF4-FFF2-40B4-BE49-F238E27FC236}">
                <a16:creationId xmlns:a16="http://schemas.microsoft.com/office/drawing/2014/main" id="{AA1517D3-EDAF-3C4A-79EF-B4694368345F}"/>
              </a:ext>
            </a:extLst>
          </p:cNvPr>
          <p:cNvPicPr>
            <a:picLocks noChangeAspect="1"/>
          </p:cNvPicPr>
          <p:nvPr/>
        </p:nvPicPr>
        <p:blipFill>
          <a:blip r:embed="rId3"/>
          <a:stretch>
            <a:fillRect/>
          </a:stretch>
        </p:blipFill>
        <p:spPr>
          <a:xfrm>
            <a:off x="6868160" y="4163975"/>
            <a:ext cx="3139317" cy="1288343"/>
          </a:xfrm>
          <a:prstGeom prst="rect">
            <a:avLst/>
          </a:prstGeom>
        </p:spPr>
      </p:pic>
    </p:spTree>
    <p:extLst>
      <p:ext uri="{BB962C8B-B14F-4D97-AF65-F5344CB8AC3E}">
        <p14:creationId xmlns:p14="http://schemas.microsoft.com/office/powerpoint/2010/main" val="1189785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0C9A191-62EE-4A86-8FF9-6794BC3C58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Vibrant green forest">
            <a:extLst>
              <a:ext uri="{FF2B5EF4-FFF2-40B4-BE49-F238E27FC236}">
                <a16:creationId xmlns:a16="http://schemas.microsoft.com/office/drawing/2014/main" id="{B7EF0B47-0024-5B08-EC58-82F9AFD3F6CF}"/>
              </a:ext>
            </a:extLst>
          </p:cNvPr>
          <p:cNvPicPr>
            <a:picLocks noChangeAspect="1"/>
          </p:cNvPicPr>
          <p:nvPr/>
        </p:nvPicPr>
        <p:blipFill>
          <a:blip r:embed="rId2">
            <a:duotone>
              <a:schemeClr val="bg2">
                <a:shade val="45000"/>
                <a:satMod val="135000"/>
              </a:schemeClr>
              <a:prstClr val="white"/>
            </a:duotone>
            <a:alphaModFix amt="40000"/>
          </a:blip>
          <a:srcRect t="8782" b="6948"/>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6222F81D-28CB-42CB-9961-602C33F65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1999" cy="6858000"/>
          </a:xfrm>
          <a:prstGeom prst="rect">
            <a:avLst/>
          </a:prstGeom>
          <a:solidFill>
            <a:schemeClr val="bg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20F244-5394-C320-4F32-72A21E9FC1BC}"/>
              </a:ext>
            </a:extLst>
          </p:cNvPr>
          <p:cNvSpPr>
            <a:spLocks noGrp="1"/>
          </p:cNvSpPr>
          <p:nvPr>
            <p:ph type="title"/>
          </p:nvPr>
        </p:nvSpPr>
        <p:spPr>
          <a:xfrm>
            <a:off x="758952" y="1201002"/>
            <a:ext cx="3831335" cy="4312829"/>
          </a:xfrm>
        </p:spPr>
        <p:txBody>
          <a:bodyPr>
            <a:normAutofit/>
          </a:bodyPr>
          <a:lstStyle/>
          <a:p>
            <a:r>
              <a:rPr lang="en-US" dirty="0"/>
              <a:t>What is a Random Forest?</a:t>
            </a:r>
          </a:p>
        </p:txBody>
      </p:sp>
      <p:cxnSp>
        <p:nvCxnSpPr>
          <p:cNvPr id="19" name="Straight Connector 18">
            <a:extLst>
              <a:ext uri="{FF2B5EF4-FFF2-40B4-BE49-F238E27FC236}">
                <a16:creationId xmlns:a16="http://schemas.microsoft.com/office/drawing/2014/main" id="{081E1E49-F752-49CA-BFF6-1303B0A8AA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2021" y="1143293"/>
            <a:ext cx="0" cy="571470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CD7106F-D41E-E9F8-C16C-49C4CCF7E6C1}"/>
              </a:ext>
            </a:extLst>
          </p:cNvPr>
          <p:cNvSpPr>
            <a:spLocks noGrp="1"/>
          </p:cNvSpPr>
          <p:nvPr>
            <p:ph idx="1"/>
          </p:nvPr>
        </p:nvSpPr>
        <p:spPr>
          <a:xfrm>
            <a:off x="5232992" y="1201002"/>
            <a:ext cx="6197007" cy="4312829"/>
          </a:xfrm>
        </p:spPr>
        <p:txBody>
          <a:bodyPr>
            <a:normAutofit fontScale="92500" lnSpcReduction="20000"/>
          </a:bodyPr>
          <a:lstStyle/>
          <a:p>
            <a:pPr>
              <a:lnSpc>
                <a:spcPct val="100000"/>
              </a:lnSpc>
            </a:pPr>
            <a:r>
              <a:rPr lang="en-US" dirty="0"/>
              <a:t>A random forest is a supervised </a:t>
            </a:r>
            <a:r>
              <a:rPr lang="en-US" b="1" dirty="0"/>
              <a:t>ensemble</a:t>
            </a:r>
            <a:r>
              <a:rPr lang="en-US" dirty="0"/>
              <a:t> </a:t>
            </a:r>
            <a:r>
              <a:rPr lang="en-US" b="1" dirty="0"/>
              <a:t>learning technique</a:t>
            </a:r>
            <a:r>
              <a:rPr lang="en-US" dirty="0"/>
              <a:t> used for both </a:t>
            </a:r>
            <a:r>
              <a:rPr lang="en-US" b="1" dirty="0"/>
              <a:t>classification</a:t>
            </a:r>
            <a:r>
              <a:rPr lang="en-US" dirty="0"/>
              <a:t> and </a:t>
            </a:r>
            <a:r>
              <a:rPr lang="en-US" b="1" dirty="0"/>
              <a:t>regression</a:t>
            </a:r>
            <a:r>
              <a:rPr lang="en-US" dirty="0"/>
              <a:t> tasks.</a:t>
            </a:r>
          </a:p>
          <a:p>
            <a:pPr>
              <a:lnSpc>
                <a:spcPct val="100000"/>
              </a:lnSpc>
            </a:pPr>
            <a:r>
              <a:rPr lang="en-US" dirty="0"/>
              <a:t>Introduced by Leo </a:t>
            </a:r>
            <a:r>
              <a:rPr lang="en-US" dirty="0" err="1"/>
              <a:t>Breiman</a:t>
            </a:r>
            <a:r>
              <a:rPr lang="en-US" dirty="0"/>
              <a:t> and Adele Cutler in 2001.</a:t>
            </a:r>
          </a:p>
          <a:p>
            <a:pPr>
              <a:lnSpc>
                <a:spcPct val="100000"/>
              </a:lnSpc>
            </a:pPr>
            <a:r>
              <a:rPr lang="en-US" dirty="0"/>
              <a:t>It builds and combines the predictions of multiple </a:t>
            </a:r>
            <a:r>
              <a:rPr lang="en-US" b="1" dirty="0"/>
              <a:t>decision trees</a:t>
            </a:r>
            <a:r>
              <a:rPr lang="en-US" dirty="0"/>
              <a:t> to produce a more accurate and stable result.</a:t>
            </a:r>
          </a:p>
          <a:p>
            <a:pPr>
              <a:lnSpc>
                <a:spcPct val="100000"/>
              </a:lnSpc>
              <a:buFont typeface="Arial" panose="020B0604020202020204" pitchFamily="34" charset="0"/>
              <a:buChar char="•"/>
            </a:pPr>
            <a:r>
              <a:rPr lang="en-US" dirty="0"/>
              <a:t>Instead of relying on a single decision tree, Random Forest uses the </a:t>
            </a:r>
            <a:r>
              <a:rPr lang="en-US" b="1" dirty="0"/>
              <a:t>wisdom of crowds</a:t>
            </a:r>
            <a:r>
              <a:rPr lang="en-US" dirty="0"/>
              <a:t>.</a:t>
            </a:r>
          </a:p>
          <a:p>
            <a:pPr>
              <a:lnSpc>
                <a:spcPct val="100000"/>
              </a:lnSpc>
              <a:buFont typeface="Arial" panose="020B0604020202020204" pitchFamily="34" charset="0"/>
              <a:buChar char="•"/>
            </a:pPr>
            <a:r>
              <a:rPr lang="en-US" dirty="0"/>
              <a:t>By aggregating the predictions of several trees, it reduces errors due to:</a:t>
            </a:r>
          </a:p>
          <a:p>
            <a:pPr marL="742950" lvl="1" indent="-285750">
              <a:lnSpc>
                <a:spcPct val="100000"/>
              </a:lnSpc>
              <a:buFont typeface="Arial" panose="020B0604020202020204" pitchFamily="34" charset="0"/>
              <a:buChar char="•"/>
            </a:pPr>
            <a:r>
              <a:rPr lang="en-US" b="1" dirty="0"/>
              <a:t>Overfitting</a:t>
            </a:r>
            <a:r>
              <a:rPr lang="en-US" dirty="0"/>
              <a:t> (too much focus on training data).</a:t>
            </a:r>
          </a:p>
          <a:p>
            <a:pPr marL="742950" lvl="1" indent="-285750">
              <a:lnSpc>
                <a:spcPct val="100000"/>
              </a:lnSpc>
              <a:buFont typeface="Arial" panose="020B0604020202020204" pitchFamily="34" charset="0"/>
              <a:buChar char="•"/>
            </a:pPr>
            <a:r>
              <a:rPr lang="en-US" b="1" dirty="0"/>
              <a:t>High variance</a:t>
            </a:r>
            <a:r>
              <a:rPr lang="en-US" dirty="0"/>
              <a:t> in the model.</a:t>
            </a:r>
          </a:p>
          <a:p>
            <a:pPr>
              <a:lnSpc>
                <a:spcPct val="100000"/>
              </a:lnSpc>
            </a:pPr>
            <a:endParaRPr lang="en-US" dirty="0"/>
          </a:p>
        </p:txBody>
      </p:sp>
      <p:sp>
        <p:nvSpPr>
          <p:cNvPr id="15" name="Freeform 6">
            <a:extLst>
              <a:ext uri="{FF2B5EF4-FFF2-40B4-BE49-F238E27FC236}">
                <a16:creationId xmlns:a16="http://schemas.microsoft.com/office/drawing/2014/main" id="{4E75910E-4112-4447-8981-4CA7ACEF9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41415543"/>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7AF9319C-2D9B-4868-AEAE-37298EA0F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15066" cy="6858000"/>
          </a:xfrm>
          <a:custGeom>
            <a:avLst/>
            <a:gdLst>
              <a:gd name="connsiteX0" fmla="*/ 0 w 5215066"/>
              <a:gd name="connsiteY0" fmla="*/ 0 h 6858000"/>
              <a:gd name="connsiteX1" fmla="*/ 3197713 w 5215066"/>
              <a:gd name="connsiteY1" fmla="*/ 0 h 6858000"/>
              <a:gd name="connsiteX2" fmla="*/ 3259787 w 5215066"/>
              <a:gd name="connsiteY2" fmla="*/ 39865 h 6858000"/>
              <a:gd name="connsiteX3" fmla="*/ 5215066 w 5215066"/>
              <a:gd name="connsiteY3" fmla="*/ 3723759 h 6858000"/>
              <a:gd name="connsiteX4" fmla="*/ 4202364 w 5215066"/>
              <a:gd name="connsiteY4" fmla="*/ 6549681 h 6858000"/>
              <a:gd name="connsiteX5" fmla="*/ 3922635 w 5215066"/>
              <a:gd name="connsiteY5" fmla="*/ 6858000 h 6858000"/>
              <a:gd name="connsiteX6" fmla="*/ 0 w 521506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0" y="0"/>
                </a:moveTo>
                <a:lnTo>
                  <a:pt x="3197713" y="0"/>
                </a:lnTo>
                <a:lnTo>
                  <a:pt x="3259787" y="39865"/>
                </a:lnTo>
                <a:cubicBezTo>
                  <a:pt x="4439462" y="838237"/>
                  <a:pt x="5215066" y="2190263"/>
                  <a:pt x="5215066" y="3723759"/>
                </a:cubicBezTo>
                <a:cubicBezTo>
                  <a:pt x="5215066" y="4797206"/>
                  <a:pt x="4835020" y="5781733"/>
                  <a:pt x="4202364" y="6549681"/>
                </a:cubicBezTo>
                <a:lnTo>
                  <a:pt x="3922635" y="6858000"/>
                </a:lnTo>
                <a:lnTo>
                  <a:pt x="0" y="685800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034CFBB-FF1E-9B02-1CD3-46041248AE6E}"/>
              </a:ext>
            </a:extLst>
          </p:cNvPr>
          <p:cNvSpPr>
            <a:spLocks noGrp="1"/>
          </p:cNvSpPr>
          <p:nvPr>
            <p:ph type="title"/>
          </p:nvPr>
        </p:nvSpPr>
        <p:spPr>
          <a:xfrm>
            <a:off x="758952" y="1128811"/>
            <a:ext cx="3447288" cy="3342290"/>
          </a:xfrm>
        </p:spPr>
        <p:txBody>
          <a:bodyPr vert="horz" lIns="91440" tIns="45720" rIns="91440" bIns="45720" rtlCol="0" anchor="b">
            <a:normAutofit/>
          </a:bodyPr>
          <a:lstStyle/>
          <a:p>
            <a:r>
              <a:rPr lang="en-US" sz="5400" i="1" kern="1200" spc="100" baseline="0">
                <a:solidFill>
                  <a:schemeClr val="bg1"/>
                </a:solidFill>
                <a:latin typeface="+mj-lt"/>
                <a:ea typeface="+mj-ea"/>
                <a:cs typeface="+mj-cs"/>
              </a:rPr>
              <a:t>Final Flow </a:t>
            </a:r>
          </a:p>
        </p:txBody>
      </p:sp>
      <p:pic>
        <p:nvPicPr>
          <p:cNvPr id="5" name="Content Placeholder 4">
            <a:extLst>
              <a:ext uri="{FF2B5EF4-FFF2-40B4-BE49-F238E27FC236}">
                <a16:creationId xmlns:a16="http://schemas.microsoft.com/office/drawing/2014/main" id="{F25DE275-F4E9-1A86-8C70-FD19116C924E}"/>
              </a:ext>
            </a:extLst>
          </p:cNvPr>
          <p:cNvPicPr>
            <a:picLocks noGrp="1" noChangeAspect="1"/>
          </p:cNvPicPr>
          <p:nvPr>
            <p:ph idx="1"/>
          </p:nvPr>
        </p:nvPicPr>
        <p:blipFill>
          <a:blip r:embed="rId2"/>
          <a:stretch>
            <a:fillRect/>
          </a:stretch>
        </p:blipFill>
        <p:spPr>
          <a:xfrm>
            <a:off x="5796500" y="1681006"/>
            <a:ext cx="5640399" cy="3553451"/>
          </a:xfrm>
          <a:prstGeom prst="rect">
            <a:avLst/>
          </a:prstGeom>
        </p:spPr>
      </p:pic>
      <p:sp>
        <p:nvSpPr>
          <p:cNvPr id="18"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37894501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A58055-0587-5122-B72E-AF5FBECDA748}"/>
              </a:ext>
            </a:extLst>
          </p:cNvPr>
          <p:cNvSpPr>
            <a:spLocks noGrp="1"/>
          </p:cNvSpPr>
          <p:nvPr>
            <p:ph type="title"/>
          </p:nvPr>
        </p:nvSpPr>
        <p:spPr>
          <a:xfrm>
            <a:off x="5877532" y="1063255"/>
            <a:ext cx="5312254" cy="1806727"/>
          </a:xfrm>
        </p:spPr>
        <p:txBody>
          <a:bodyPr>
            <a:normAutofit/>
          </a:bodyPr>
          <a:lstStyle/>
          <a:p>
            <a:r>
              <a:rPr lang="en-US" dirty="0"/>
              <a:t>Evaluation Metrics used</a:t>
            </a:r>
          </a:p>
        </p:txBody>
      </p:sp>
      <p:pic>
        <p:nvPicPr>
          <p:cNvPr id="5" name="Picture 4" descr="Angled shot of pen on a graph">
            <a:extLst>
              <a:ext uri="{FF2B5EF4-FFF2-40B4-BE49-F238E27FC236}">
                <a16:creationId xmlns:a16="http://schemas.microsoft.com/office/drawing/2014/main" id="{8346B5F6-27AD-7CA2-EEF3-BF7763C75248}"/>
              </a:ext>
            </a:extLst>
          </p:cNvPr>
          <p:cNvPicPr>
            <a:picLocks noChangeAspect="1"/>
          </p:cNvPicPr>
          <p:nvPr/>
        </p:nvPicPr>
        <p:blipFill>
          <a:blip r:embed="rId2"/>
          <a:srcRect l="5887" r="43353" b="-1"/>
          <a:stretch/>
        </p:blipFill>
        <p:spPr>
          <a:xfrm>
            <a:off x="1" y="10"/>
            <a:ext cx="5215066" cy="6857990"/>
          </a:xfrm>
          <a:custGeom>
            <a:avLst/>
            <a:gdLst/>
            <a:ahLst/>
            <a:cxnLst/>
            <a:rect l="l" t="t" r="r" b="b"/>
            <a:pathLst>
              <a:path w="5215066" h="6845983">
                <a:moveTo>
                  <a:pt x="0" y="0"/>
                </a:moveTo>
                <a:lnTo>
                  <a:pt x="3197713" y="0"/>
                </a:lnTo>
                <a:lnTo>
                  <a:pt x="3259787" y="39795"/>
                </a:lnTo>
                <a:cubicBezTo>
                  <a:pt x="4439462" y="836768"/>
                  <a:pt x="5215066" y="2186425"/>
                  <a:pt x="5215066" y="3717234"/>
                </a:cubicBezTo>
                <a:cubicBezTo>
                  <a:pt x="5215066" y="4788800"/>
                  <a:pt x="4835020" y="5771602"/>
                  <a:pt x="4202364" y="6538204"/>
                </a:cubicBezTo>
                <a:lnTo>
                  <a:pt x="3922635" y="6845983"/>
                </a:lnTo>
                <a:lnTo>
                  <a:pt x="0" y="6845983"/>
                </a:lnTo>
                <a:close/>
              </a:path>
            </a:pathLst>
          </a:custGeom>
        </p:spPr>
      </p:pic>
      <p:cxnSp>
        <p:nvCxnSpPr>
          <p:cNvPr id="11" name="Straight Connector 10">
            <a:extLst>
              <a:ext uri="{FF2B5EF4-FFF2-40B4-BE49-F238E27FC236}">
                <a16:creationId xmlns:a16="http://schemas.microsoft.com/office/drawing/2014/main" id="{C1FC086D-39EC-448D-97E7-FF23235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86332" y="3088919"/>
            <a:ext cx="5212080" cy="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FE3E61A-5FED-97CC-A551-CE4410A7B07A}"/>
              </a:ext>
            </a:extLst>
          </p:cNvPr>
          <p:cNvSpPr>
            <a:spLocks noGrp="1"/>
          </p:cNvSpPr>
          <p:nvPr>
            <p:ph idx="1"/>
          </p:nvPr>
        </p:nvSpPr>
        <p:spPr>
          <a:xfrm>
            <a:off x="5877532" y="3309582"/>
            <a:ext cx="5312254" cy="2485157"/>
          </a:xfrm>
        </p:spPr>
        <p:txBody>
          <a:bodyPr>
            <a:normAutofit/>
          </a:bodyPr>
          <a:lstStyle/>
          <a:p>
            <a:pPr>
              <a:lnSpc>
                <a:spcPct val="100000"/>
              </a:lnSpc>
            </a:pPr>
            <a:r>
              <a:rPr lang="en-US" sz="1700" b="1" dirty="0"/>
              <a:t>Classification</a:t>
            </a:r>
            <a:r>
              <a:rPr lang="en-US" sz="1700" dirty="0"/>
              <a:t>: If classes are imbalanced, prioritize metrics like F1-Score, ROC-AUC, or Precision/Recall.</a:t>
            </a:r>
          </a:p>
          <a:p>
            <a:pPr>
              <a:lnSpc>
                <a:spcPct val="100000"/>
              </a:lnSpc>
            </a:pPr>
            <a:r>
              <a:rPr lang="en-US" sz="1700" b="1" dirty="0"/>
              <a:t>Regression</a:t>
            </a:r>
            <a:r>
              <a:rPr lang="en-US" sz="1700" dirty="0"/>
              <a:t>: RMSE and R^2 are commonly used, but MAE is better if outliers are a concern.</a:t>
            </a:r>
          </a:p>
          <a:p>
            <a:pPr>
              <a:lnSpc>
                <a:spcPct val="100000"/>
              </a:lnSpc>
            </a:pPr>
            <a:r>
              <a:rPr lang="en-US" sz="1700" b="1" dirty="0"/>
              <a:t>Generalization</a:t>
            </a:r>
            <a:r>
              <a:rPr lang="en-US" sz="1700" dirty="0"/>
              <a:t>: OOB error is excellent for assessing performance without extra data splits.</a:t>
            </a:r>
          </a:p>
          <a:p>
            <a:pPr>
              <a:lnSpc>
                <a:spcPct val="100000"/>
              </a:lnSpc>
            </a:pPr>
            <a:endParaRPr lang="en-US" sz="1700" dirty="0"/>
          </a:p>
        </p:txBody>
      </p:sp>
      <p:sp>
        <p:nvSpPr>
          <p:cNvPr id="13"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38514625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erial view of a highway near the ocean">
            <a:extLst>
              <a:ext uri="{FF2B5EF4-FFF2-40B4-BE49-F238E27FC236}">
                <a16:creationId xmlns:a16="http://schemas.microsoft.com/office/drawing/2014/main" id="{301BC82C-8D53-3569-9216-679027D0DD2C}"/>
              </a:ext>
            </a:extLst>
          </p:cNvPr>
          <p:cNvPicPr>
            <a:picLocks noChangeAspect="1"/>
          </p:cNvPicPr>
          <p:nvPr/>
        </p:nvPicPr>
        <p:blipFill>
          <a:blip r:embed="rId2"/>
          <a:srcRect t="11833" b="13167"/>
          <a:stretch/>
        </p:blipFill>
        <p:spPr>
          <a:xfrm>
            <a:off x="1" y="10"/>
            <a:ext cx="12191999" cy="6857990"/>
          </a:xfrm>
          <a:prstGeom prst="rect">
            <a:avLst/>
          </a:prstGeom>
        </p:spPr>
      </p:pic>
      <p:sp>
        <p:nvSpPr>
          <p:cNvPr id="11" name="Rectangle 10">
            <a:extLst>
              <a:ext uri="{FF2B5EF4-FFF2-40B4-BE49-F238E27FC236}">
                <a16:creationId xmlns:a16="http://schemas.microsoft.com/office/drawing/2014/main" id="{E4398140-F067-40E9-892C-4DB04C70B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44600" y="-1244600"/>
            <a:ext cx="6858000" cy="9347200"/>
          </a:xfrm>
          <a:prstGeom prst="rect">
            <a:avLst/>
          </a:prstGeom>
          <a:gradFill>
            <a:gsLst>
              <a:gs pos="100000">
                <a:srgbClr val="000000">
                  <a:alpha val="0"/>
                </a:srgbClr>
              </a:gs>
              <a:gs pos="0">
                <a:schemeClr val="tx1"/>
              </a:gs>
              <a:gs pos="0">
                <a:srgbClr val="000000">
                  <a:alpha val="7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96346D9-72A6-2F78-B5B4-0DF7D8C2BBE0}"/>
              </a:ext>
            </a:extLst>
          </p:cNvPr>
          <p:cNvSpPr>
            <a:spLocks noGrp="1"/>
          </p:cNvSpPr>
          <p:nvPr>
            <p:ph type="ctrTitle"/>
          </p:nvPr>
        </p:nvSpPr>
        <p:spPr>
          <a:xfrm>
            <a:off x="758952" y="1143000"/>
            <a:ext cx="4572000" cy="2984701"/>
          </a:xfrm>
        </p:spPr>
        <p:txBody>
          <a:bodyPr anchor="b">
            <a:normAutofit/>
          </a:bodyPr>
          <a:lstStyle/>
          <a:p>
            <a:r>
              <a:rPr lang="en-US" sz="6000">
                <a:solidFill>
                  <a:srgbClr val="FFFFFF"/>
                </a:solidFill>
              </a:rPr>
              <a:t>Thank you</a:t>
            </a:r>
          </a:p>
        </p:txBody>
      </p:sp>
      <p:sp>
        <p:nvSpPr>
          <p:cNvPr id="3" name="Subtitle 2">
            <a:extLst>
              <a:ext uri="{FF2B5EF4-FFF2-40B4-BE49-F238E27FC236}">
                <a16:creationId xmlns:a16="http://schemas.microsoft.com/office/drawing/2014/main" id="{02185D30-0C3E-B864-4D4D-C36BF3AE2F72}"/>
              </a:ext>
            </a:extLst>
          </p:cNvPr>
          <p:cNvSpPr>
            <a:spLocks noGrp="1"/>
          </p:cNvSpPr>
          <p:nvPr>
            <p:ph type="subTitle" idx="1"/>
          </p:nvPr>
        </p:nvSpPr>
        <p:spPr>
          <a:xfrm>
            <a:off x="758952" y="4452109"/>
            <a:ext cx="4571999" cy="1318071"/>
          </a:xfrm>
        </p:spPr>
        <p:txBody>
          <a:bodyPr>
            <a:normAutofit/>
          </a:bodyPr>
          <a:lstStyle/>
          <a:p>
            <a:endParaRPr lang="en-US" dirty="0">
              <a:solidFill>
                <a:srgbClr val="FFFFFF"/>
              </a:solidFill>
            </a:endParaRPr>
          </a:p>
        </p:txBody>
      </p:sp>
      <p:cxnSp>
        <p:nvCxnSpPr>
          <p:cNvPr id="13" name="Straight Connector 12">
            <a:extLst>
              <a:ext uri="{FF2B5EF4-FFF2-40B4-BE49-F238E27FC236}">
                <a16:creationId xmlns:a16="http://schemas.microsoft.com/office/drawing/2014/main" id="{17726E8A-324C-4684-96F2-AFDDFB2F14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58952" y="4291242"/>
            <a:ext cx="457200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15"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593449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useBgFill="1">
        <p:nvSpPr>
          <p:cNvPr id="31" name="Rectangle 30">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41113FF5-9B84-4A89-BF52-EA3C7E01AA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195596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FF37C05-843F-ED94-74D8-EEF4C0850DF5}"/>
              </a:ext>
            </a:extLst>
          </p:cNvPr>
          <p:cNvSpPr>
            <a:spLocks noGrp="1"/>
          </p:cNvSpPr>
          <p:nvPr>
            <p:ph type="title"/>
          </p:nvPr>
        </p:nvSpPr>
        <p:spPr>
          <a:xfrm>
            <a:off x="758952" y="420625"/>
            <a:ext cx="10667998" cy="1326814"/>
          </a:xfrm>
        </p:spPr>
        <p:txBody>
          <a:bodyPr vert="horz" lIns="91440" tIns="45720" rIns="91440" bIns="45720" rtlCol="0" anchor="ctr">
            <a:normAutofit/>
          </a:bodyPr>
          <a:lstStyle/>
          <a:p>
            <a:r>
              <a:rPr lang="en-US" i="1" kern="1200" spc="100" baseline="0">
                <a:solidFill>
                  <a:schemeClr val="bg1"/>
                </a:solidFill>
                <a:latin typeface="+mj-lt"/>
                <a:ea typeface="+mj-ea"/>
                <a:cs typeface="+mj-cs"/>
              </a:rPr>
              <a:t>Decision Trees</a:t>
            </a:r>
          </a:p>
        </p:txBody>
      </p:sp>
      <p:sp>
        <p:nvSpPr>
          <p:cNvPr id="3" name="Content Placeholder 2">
            <a:extLst>
              <a:ext uri="{FF2B5EF4-FFF2-40B4-BE49-F238E27FC236}">
                <a16:creationId xmlns:a16="http://schemas.microsoft.com/office/drawing/2014/main" id="{C0617964-CC34-1A4E-27C6-DC7B81DD8426}"/>
              </a:ext>
            </a:extLst>
          </p:cNvPr>
          <p:cNvSpPr>
            <a:spLocks noGrp="1"/>
          </p:cNvSpPr>
          <p:nvPr>
            <p:ph sz="half" idx="2"/>
          </p:nvPr>
        </p:nvSpPr>
        <p:spPr>
          <a:xfrm>
            <a:off x="758952" y="2413169"/>
            <a:ext cx="6039340" cy="3368920"/>
          </a:xfrm>
        </p:spPr>
        <p:txBody>
          <a:bodyPr vert="horz" lIns="91440" tIns="45720" rIns="91440" bIns="45720" rtlCol="0" anchor="ctr">
            <a:normAutofit lnSpcReduction="10000"/>
          </a:bodyPr>
          <a:lstStyle/>
          <a:p>
            <a:r>
              <a:rPr lang="en-US" dirty="0"/>
              <a:t>It splits the data into subsets based on certain conditions, forming a tree-like structure.</a:t>
            </a:r>
          </a:p>
          <a:p>
            <a:r>
              <a:rPr lang="en-US" dirty="0"/>
              <a:t>They have one problem, inaccuracy. Not flexible with new data (unseen data).</a:t>
            </a:r>
          </a:p>
          <a:p>
            <a:r>
              <a:rPr lang="en-US" dirty="0"/>
              <a:t>While this single decision tree works well for simple problems, it may overfit or struggle with noisy data.</a:t>
            </a:r>
          </a:p>
          <a:p>
            <a:r>
              <a:rPr lang="en-US" dirty="0"/>
              <a:t>Random Forests improve on this by combining many such trees for better accuracy and stability.</a:t>
            </a:r>
          </a:p>
        </p:txBody>
      </p:sp>
      <p:pic>
        <p:nvPicPr>
          <p:cNvPr id="6" name="Content Placeholder 5">
            <a:extLst>
              <a:ext uri="{FF2B5EF4-FFF2-40B4-BE49-F238E27FC236}">
                <a16:creationId xmlns:a16="http://schemas.microsoft.com/office/drawing/2014/main" id="{D55E11AA-0D8B-CAE5-DAE8-7F727EBE239C}"/>
              </a:ext>
            </a:extLst>
          </p:cNvPr>
          <p:cNvPicPr>
            <a:picLocks noGrp="1" noChangeAspect="1"/>
          </p:cNvPicPr>
          <p:nvPr>
            <p:ph sz="half" idx="1"/>
          </p:nvPr>
        </p:nvPicPr>
        <p:blipFill>
          <a:blip r:embed="rId2"/>
          <a:stretch>
            <a:fillRect/>
          </a:stretch>
        </p:blipFill>
        <p:spPr>
          <a:xfrm>
            <a:off x="7453951" y="3100151"/>
            <a:ext cx="3973000" cy="1996432"/>
          </a:xfrm>
          <a:prstGeom prst="rect">
            <a:avLst/>
          </a:prstGeom>
        </p:spPr>
      </p:pic>
      <p:sp>
        <p:nvSpPr>
          <p:cNvPr id="33"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933483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useBgFill="1">
        <p:nvSpPr>
          <p:cNvPr id="13" name="Rectangle 12">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35D6975C-ED5B-6D8C-FF85-BD83539A7688}"/>
              </a:ext>
            </a:extLst>
          </p:cNvPr>
          <p:cNvSpPr>
            <a:spLocks noGrp="1"/>
          </p:cNvSpPr>
          <p:nvPr>
            <p:ph type="title"/>
          </p:nvPr>
        </p:nvSpPr>
        <p:spPr>
          <a:xfrm>
            <a:off x="1068497" y="1063256"/>
            <a:ext cx="5312254" cy="1540106"/>
          </a:xfrm>
        </p:spPr>
        <p:txBody>
          <a:bodyPr vert="horz" lIns="91440" tIns="45720" rIns="91440" bIns="45720" rtlCol="0" anchor="t">
            <a:normAutofit/>
          </a:bodyPr>
          <a:lstStyle/>
          <a:p>
            <a:r>
              <a:rPr lang="en-US" sz="3300" i="1" kern="1200" spc="100" baseline="0">
                <a:solidFill>
                  <a:schemeClr val="tx1">
                    <a:lumMod val="85000"/>
                    <a:lumOff val="15000"/>
                  </a:schemeClr>
                </a:solidFill>
                <a:latin typeface="+mj-lt"/>
                <a:ea typeface="+mj-ea"/>
                <a:cs typeface="+mj-cs"/>
              </a:rPr>
              <a:t>How is the data being generated for Random Forest?</a:t>
            </a:r>
          </a:p>
        </p:txBody>
      </p:sp>
      <p:cxnSp>
        <p:nvCxnSpPr>
          <p:cNvPr id="15" name="Straight Connector 14">
            <a:extLst>
              <a:ext uri="{FF2B5EF4-FFF2-40B4-BE49-F238E27FC236}">
                <a16:creationId xmlns:a16="http://schemas.microsoft.com/office/drawing/2014/main" id="{33862825-C012-4895-A17E-F3D1F62D89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8" name="Content Placeholder 7">
            <a:extLst>
              <a:ext uri="{FF2B5EF4-FFF2-40B4-BE49-F238E27FC236}">
                <a16:creationId xmlns:a16="http://schemas.microsoft.com/office/drawing/2014/main" id="{854CE272-9A54-6760-B75C-3D3A331EEF66}"/>
              </a:ext>
            </a:extLst>
          </p:cNvPr>
          <p:cNvPicPr>
            <a:picLocks noGrp="1" noChangeAspect="1"/>
          </p:cNvPicPr>
          <p:nvPr>
            <p:ph sz="half" idx="2"/>
          </p:nvPr>
        </p:nvPicPr>
        <p:blipFill>
          <a:blip r:embed="rId2"/>
          <a:stretch>
            <a:fillRect/>
          </a:stretch>
        </p:blipFill>
        <p:spPr>
          <a:xfrm>
            <a:off x="2191985" y="2933701"/>
            <a:ext cx="2570925" cy="2399866"/>
          </a:xfrm>
        </p:spPr>
      </p:pic>
      <p:sp>
        <p:nvSpPr>
          <p:cNvPr id="17" name="Freeform: Shape 16">
            <a:extLst>
              <a:ext uri="{FF2B5EF4-FFF2-40B4-BE49-F238E27FC236}">
                <a16:creationId xmlns:a16="http://schemas.microsoft.com/office/drawing/2014/main" id="{CAF8A158-E51E-4253-820B-3970F7397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76934" y="0"/>
            <a:ext cx="5215066" cy="6858000"/>
          </a:xfrm>
          <a:custGeom>
            <a:avLst/>
            <a:gdLst>
              <a:gd name="connsiteX0" fmla="*/ 2017353 w 5215066"/>
              <a:gd name="connsiteY0" fmla="*/ 0 h 6858000"/>
              <a:gd name="connsiteX1" fmla="*/ 5215066 w 5215066"/>
              <a:gd name="connsiteY1" fmla="*/ 0 h 6858000"/>
              <a:gd name="connsiteX2" fmla="*/ 5215066 w 5215066"/>
              <a:gd name="connsiteY2" fmla="*/ 6858000 h 6858000"/>
              <a:gd name="connsiteX3" fmla="*/ 1292431 w 5215066"/>
              <a:gd name="connsiteY3" fmla="*/ 6858000 h 6858000"/>
              <a:gd name="connsiteX4" fmla="*/ 1012702 w 5215066"/>
              <a:gd name="connsiteY4" fmla="*/ 6549681 h 6858000"/>
              <a:gd name="connsiteX5" fmla="*/ 0 w 5215066"/>
              <a:gd name="connsiteY5" fmla="*/ 3723759 h 6858000"/>
              <a:gd name="connsiteX6" fmla="*/ 1955279 w 5215066"/>
              <a:gd name="connsiteY6" fmla="*/ 398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2017353" y="0"/>
                </a:moveTo>
                <a:lnTo>
                  <a:pt x="5215066" y="0"/>
                </a:lnTo>
                <a:lnTo>
                  <a:pt x="5215066" y="6858000"/>
                </a:lnTo>
                <a:lnTo>
                  <a:pt x="1292431" y="6858000"/>
                </a:lnTo>
                <a:lnTo>
                  <a:pt x="1012702" y="6549681"/>
                </a:lnTo>
                <a:cubicBezTo>
                  <a:pt x="380046" y="5781733"/>
                  <a:pt x="0" y="4797206"/>
                  <a:pt x="0" y="3723759"/>
                </a:cubicBezTo>
                <a:cubicBezTo>
                  <a:pt x="0" y="2190263"/>
                  <a:pt x="775604" y="838237"/>
                  <a:pt x="1955279" y="3986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Content Placeholder 5">
            <a:extLst>
              <a:ext uri="{FF2B5EF4-FFF2-40B4-BE49-F238E27FC236}">
                <a16:creationId xmlns:a16="http://schemas.microsoft.com/office/drawing/2014/main" id="{45A8CE54-608B-68E2-8809-E410234C0CA0}"/>
              </a:ext>
            </a:extLst>
          </p:cNvPr>
          <p:cNvPicPr>
            <a:picLocks noGrp="1" noChangeAspect="1"/>
          </p:cNvPicPr>
          <p:nvPr>
            <p:ph sz="half" idx="1"/>
          </p:nvPr>
        </p:nvPicPr>
        <p:blipFill>
          <a:blip r:embed="rId3"/>
          <a:stretch>
            <a:fillRect/>
          </a:stretch>
        </p:blipFill>
        <p:spPr>
          <a:xfrm>
            <a:off x="8150087" y="1796995"/>
            <a:ext cx="3434963" cy="3168753"/>
          </a:xfrm>
          <a:prstGeom prst="rect">
            <a:avLst/>
          </a:prstGeom>
        </p:spPr>
      </p:pic>
      <p:sp>
        <p:nvSpPr>
          <p:cNvPr id="19"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22113152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EA35D6-8339-A326-C84B-BAA54900E624}"/>
              </a:ext>
            </a:extLst>
          </p:cNvPr>
          <p:cNvSpPr>
            <a:spLocks noGrp="1"/>
          </p:cNvSpPr>
          <p:nvPr>
            <p:ph type="title"/>
          </p:nvPr>
        </p:nvSpPr>
        <p:spPr>
          <a:xfrm>
            <a:off x="758952" y="379475"/>
            <a:ext cx="10671048" cy="1554480"/>
          </a:xfrm>
        </p:spPr>
        <p:txBody>
          <a:bodyPr anchor="ctr">
            <a:normAutofit/>
          </a:bodyPr>
          <a:lstStyle/>
          <a:p>
            <a:r>
              <a:rPr lang="en-US">
                <a:solidFill>
                  <a:schemeClr val="bg1"/>
                </a:solidFill>
              </a:rPr>
              <a:t>Bootstrapping</a:t>
            </a:r>
          </a:p>
        </p:txBody>
      </p:sp>
      <p:sp>
        <p:nvSpPr>
          <p:cNvPr id="3" name="Content Placeholder 2">
            <a:extLst>
              <a:ext uri="{FF2B5EF4-FFF2-40B4-BE49-F238E27FC236}">
                <a16:creationId xmlns:a16="http://schemas.microsoft.com/office/drawing/2014/main" id="{67C6A3B0-9560-97EE-6A6D-BFA95DBAA0AB}"/>
              </a:ext>
            </a:extLst>
          </p:cNvPr>
          <p:cNvSpPr>
            <a:spLocks noGrp="1"/>
          </p:cNvSpPr>
          <p:nvPr>
            <p:ph idx="1"/>
          </p:nvPr>
        </p:nvSpPr>
        <p:spPr>
          <a:xfrm>
            <a:off x="758824" y="2607732"/>
            <a:ext cx="9008174" cy="3431327"/>
          </a:xfrm>
        </p:spPr>
        <p:txBody>
          <a:bodyPr>
            <a:normAutofit/>
          </a:bodyPr>
          <a:lstStyle/>
          <a:p>
            <a:pPr>
              <a:lnSpc>
                <a:spcPct val="100000"/>
              </a:lnSpc>
            </a:pPr>
            <a:r>
              <a:rPr lang="en-US" sz="1700" dirty="0"/>
              <a:t>Bootstrapping is a statistical technique where </a:t>
            </a:r>
            <a:r>
              <a:rPr lang="en-US" sz="1700" b="1" dirty="0"/>
              <a:t>random samples</a:t>
            </a:r>
            <a:r>
              <a:rPr lang="en-US" sz="1700" dirty="0"/>
              <a:t> are repeatedly drawn </a:t>
            </a:r>
            <a:r>
              <a:rPr lang="en-US" sz="1700" b="1" dirty="0"/>
              <a:t>with replacement</a:t>
            </a:r>
            <a:r>
              <a:rPr lang="en-US" sz="1700" dirty="0"/>
              <a:t> from a dataset. This means that the same data point can appear in multiple samples or not appear at all in some.</a:t>
            </a:r>
          </a:p>
          <a:p>
            <a:pPr>
              <a:lnSpc>
                <a:spcPct val="100000"/>
              </a:lnSpc>
            </a:pPr>
            <a:r>
              <a:rPr lang="en-US" sz="1700" dirty="0"/>
              <a:t>From the original dataset of size N, Random Forest randomly selects N data points </a:t>
            </a:r>
            <a:r>
              <a:rPr lang="en-US" sz="1700" b="1" dirty="0"/>
              <a:t>with replacement</a:t>
            </a:r>
            <a:r>
              <a:rPr lang="en-US" sz="1700" dirty="0"/>
              <a:t> to create a new subset (called a </a:t>
            </a:r>
            <a:r>
              <a:rPr lang="en-US" sz="1700" b="1" dirty="0"/>
              <a:t>bootstrap sample</a:t>
            </a:r>
            <a:r>
              <a:rPr lang="en-US" sz="1700" dirty="0"/>
              <a:t>). </a:t>
            </a:r>
          </a:p>
          <a:p>
            <a:pPr>
              <a:lnSpc>
                <a:spcPct val="100000"/>
              </a:lnSpc>
            </a:pPr>
            <a:r>
              <a:rPr lang="en-US" sz="1700" dirty="0"/>
              <a:t>Each bootstrap sample is used to train an individual decision tree.</a:t>
            </a:r>
          </a:p>
          <a:p>
            <a:pPr>
              <a:lnSpc>
                <a:spcPct val="100000"/>
              </a:lnSpc>
            </a:pPr>
            <a:r>
              <a:rPr lang="en-US" sz="1700" dirty="0"/>
              <a:t>Because the samples are slightly different, the trees vary, reducing overfitting. </a:t>
            </a:r>
          </a:p>
          <a:p>
            <a:pPr>
              <a:lnSpc>
                <a:spcPct val="100000"/>
              </a:lnSpc>
            </a:pPr>
            <a:endParaRPr lang="en-US" sz="1700" dirty="0"/>
          </a:p>
          <a:p>
            <a:pPr marL="0" indent="0">
              <a:lnSpc>
                <a:spcPct val="100000"/>
              </a:lnSpc>
              <a:buNone/>
            </a:pPr>
            <a:endParaRPr lang="en-US" sz="1700" dirty="0"/>
          </a:p>
          <a:p>
            <a:pPr>
              <a:lnSpc>
                <a:spcPct val="100000"/>
              </a:lnSpc>
            </a:pPr>
            <a:endParaRPr lang="en-US" sz="1700" dirty="0"/>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4101971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7AF9319C-2D9B-4868-AEAE-37298EA0F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15066" cy="6858000"/>
          </a:xfrm>
          <a:custGeom>
            <a:avLst/>
            <a:gdLst>
              <a:gd name="connsiteX0" fmla="*/ 0 w 5215066"/>
              <a:gd name="connsiteY0" fmla="*/ 0 h 6858000"/>
              <a:gd name="connsiteX1" fmla="*/ 3197713 w 5215066"/>
              <a:gd name="connsiteY1" fmla="*/ 0 h 6858000"/>
              <a:gd name="connsiteX2" fmla="*/ 3259787 w 5215066"/>
              <a:gd name="connsiteY2" fmla="*/ 39865 h 6858000"/>
              <a:gd name="connsiteX3" fmla="*/ 5215066 w 5215066"/>
              <a:gd name="connsiteY3" fmla="*/ 3723759 h 6858000"/>
              <a:gd name="connsiteX4" fmla="*/ 4202364 w 5215066"/>
              <a:gd name="connsiteY4" fmla="*/ 6549681 h 6858000"/>
              <a:gd name="connsiteX5" fmla="*/ 3922635 w 5215066"/>
              <a:gd name="connsiteY5" fmla="*/ 6858000 h 6858000"/>
              <a:gd name="connsiteX6" fmla="*/ 0 w 521506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0" y="0"/>
                </a:moveTo>
                <a:lnTo>
                  <a:pt x="3197713" y="0"/>
                </a:lnTo>
                <a:lnTo>
                  <a:pt x="3259787" y="39865"/>
                </a:lnTo>
                <a:cubicBezTo>
                  <a:pt x="4439462" y="838237"/>
                  <a:pt x="5215066" y="2190263"/>
                  <a:pt x="5215066" y="3723759"/>
                </a:cubicBezTo>
                <a:cubicBezTo>
                  <a:pt x="5215066" y="4797206"/>
                  <a:pt x="4835020" y="5781733"/>
                  <a:pt x="4202364" y="6549681"/>
                </a:cubicBezTo>
                <a:lnTo>
                  <a:pt x="3922635" y="6858000"/>
                </a:lnTo>
                <a:lnTo>
                  <a:pt x="0" y="685800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2CEF0D1-D407-0E8C-7C5D-B51187B156F2}"/>
              </a:ext>
            </a:extLst>
          </p:cNvPr>
          <p:cNvSpPr>
            <a:spLocks noGrp="1"/>
          </p:cNvSpPr>
          <p:nvPr>
            <p:ph type="title"/>
          </p:nvPr>
        </p:nvSpPr>
        <p:spPr>
          <a:xfrm>
            <a:off x="758952" y="1128811"/>
            <a:ext cx="3447288" cy="3342290"/>
          </a:xfrm>
        </p:spPr>
        <p:txBody>
          <a:bodyPr vert="horz" lIns="91440" tIns="45720" rIns="91440" bIns="45720" rtlCol="0" anchor="b">
            <a:normAutofit/>
          </a:bodyPr>
          <a:lstStyle/>
          <a:p>
            <a:r>
              <a:rPr lang="en-US" sz="5400" i="1" kern="1200" spc="100" baseline="0">
                <a:solidFill>
                  <a:schemeClr val="bg1"/>
                </a:solidFill>
                <a:latin typeface="+mj-lt"/>
                <a:ea typeface="+mj-ea"/>
                <a:cs typeface="+mj-cs"/>
              </a:rPr>
              <a:t>Example</a:t>
            </a:r>
          </a:p>
        </p:txBody>
      </p:sp>
      <p:pic>
        <p:nvPicPr>
          <p:cNvPr id="5" name="Content Placeholder 4">
            <a:extLst>
              <a:ext uri="{FF2B5EF4-FFF2-40B4-BE49-F238E27FC236}">
                <a16:creationId xmlns:a16="http://schemas.microsoft.com/office/drawing/2014/main" id="{EEDC0DFD-6199-5495-F036-533C4E696486}"/>
              </a:ext>
            </a:extLst>
          </p:cNvPr>
          <p:cNvPicPr>
            <a:picLocks noGrp="1" noChangeAspect="1"/>
          </p:cNvPicPr>
          <p:nvPr>
            <p:ph idx="1"/>
          </p:nvPr>
        </p:nvPicPr>
        <p:blipFill>
          <a:blip r:embed="rId2"/>
          <a:stretch>
            <a:fillRect/>
          </a:stretch>
        </p:blipFill>
        <p:spPr>
          <a:xfrm>
            <a:off x="6064458" y="1128811"/>
            <a:ext cx="5104483" cy="4657841"/>
          </a:xfrm>
          <a:prstGeom prst="rect">
            <a:avLst/>
          </a:prstGeom>
        </p:spPr>
      </p:pic>
      <p:sp>
        <p:nvSpPr>
          <p:cNvPr id="18"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4811551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FCC6E86-7C37-4FD2-AF0B-C9BDDBC2B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F2673799-06B3-A9BC-5E98-0389417DE806}"/>
              </a:ext>
            </a:extLst>
          </p:cNvPr>
          <p:cNvPicPr>
            <a:picLocks noChangeAspect="1"/>
          </p:cNvPicPr>
          <p:nvPr/>
        </p:nvPicPr>
        <p:blipFill>
          <a:blip r:embed="rId2"/>
          <a:stretch>
            <a:fillRect/>
          </a:stretch>
        </p:blipFill>
        <p:spPr>
          <a:xfrm>
            <a:off x="758952" y="1045702"/>
            <a:ext cx="10674096" cy="4456434"/>
          </a:xfrm>
          <a:prstGeom prst="rect">
            <a:avLst/>
          </a:prstGeom>
        </p:spPr>
      </p:pic>
      <p:sp>
        <p:nvSpPr>
          <p:cNvPr id="13" name="Freeform 6">
            <a:extLst>
              <a:ext uri="{FF2B5EF4-FFF2-40B4-BE49-F238E27FC236}">
                <a16:creationId xmlns:a16="http://schemas.microsoft.com/office/drawing/2014/main" id="{38C2FC07-A260-43C5-ABA2-A9DD5D5A8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28536637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23"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useBgFill="1">
        <p:nvSpPr>
          <p:cNvPr id="24" name="Rectangle 23">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8FFB51D-2B47-A1B7-9D78-7C2172E254F3}"/>
              </a:ext>
            </a:extLst>
          </p:cNvPr>
          <p:cNvPicPr>
            <a:picLocks noChangeAspect="1"/>
          </p:cNvPicPr>
          <p:nvPr/>
        </p:nvPicPr>
        <p:blipFill>
          <a:blip r:embed="rId2"/>
          <a:stretch>
            <a:fillRect/>
          </a:stretch>
        </p:blipFill>
        <p:spPr>
          <a:xfrm>
            <a:off x="758953" y="1778093"/>
            <a:ext cx="6301805" cy="2914584"/>
          </a:xfrm>
          <a:prstGeom prst="rect">
            <a:avLst/>
          </a:prstGeom>
        </p:spPr>
      </p:pic>
      <p:cxnSp>
        <p:nvCxnSpPr>
          <p:cNvPr id="25" name="Straight Connector 24">
            <a:extLst>
              <a:ext uri="{FF2B5EF4-FFF2-40B4-BE49-F238E27FC236}">
                <a16:creationId xmlns:a16="http://schemas.microsoft.com/office/drawing/2014/main" id="{61A0812C-8DCE-4CA2-904B-A5A5C12CA4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2660" y="1005840"/>
            <a:ext cx="0" cy="58521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A9D76516-0D90-535A-D533-86D1E8521EFD}"/>
              </a:ext>
            </a:extLst>
          </p:cNvPr>
          <p:cNvSpPr txBox="1"/>
          <p:nvPr/>
        </p:nvSpPr>
        <p:spPr>
          <a:xfrm>
            <a:off x="7888666" y="2623930"/>
            <a:ext cx="3541205" cy="3158160"/>
          </a:xfrm>
          <a:prstGeom prst="rect">
            <a:avLst/>
          </a:prstGeom>
        </p:spPr>
        <p:txBody>
          <a:bodyPr vert="horz" lIns="91440" tIns="45720" rIns="91440" bIns="45720" rtlCol="0">
            <a:normAutofit fontScale="92500" lnSpcReduction="10000"/>
          </a:bodyPr>
          <a:lstStyle/>
          <a:p>
            <a:pPr marL="182880">
              <a:lnSpc>
                <a:spcPct val="110000"/>
              </a:lnSpc>
              <a:spcBef>
                <a:spcPts val="400"/>
              </a:spcBef>
              <a:spcAft>
                <a:spcPts val="400"/>
              </a:spcAft>
              <a:buFont typeface="Arial" panose="020B0604020202020204" pitchFamily="34" charset="0"/>
            </a:pPr>
            <a:r>
              <a:rPr lang="en-US" dirty="0">
                <a:solidFill>
                  <a:schemeClr val="tx1">
                    <a:lumMod val="85000"/>
                    <a:lumOff val="15000"/>
                  </a:schemeClr>
                </a:solidFill>
              </a:rPr>
              <a:t>Node splitting in a random forest model is based on a random subset of features for each tree.</a:t>
            </a:r>
          </a:p>
          <a:p>
            <a:pPr marL="182880">
              <a:lnSpc>
                <a:spcPct val="110000"/>
              </a:lnSpc>
              <a:spcBef>
                <a:spcPts val="400"/>
              </a:spcBef>
              <a:spcAft>
                <a:spcPts val="400"/>
              </a:spcAft>
              <a:buFont typeface="Arial" panose="020B0604020202020204" pitchFamily="34" charset="0"/>
            </a:pPr>
            <a:r>
              <a:rPr lang="en-US" dirty="0">
                <a:solidFill>
                  <a:schemeClr val="tx1">
                    <a:lumMod val="85000"/>
                    <a:lumOff val="15000"/>
                  </a:schemeClr>
                </a:solidFill>
              </a:rPr>
              <a:t>At each node, the algorithm selects a random subset of features from the total available features.</a:t>
            </a:r>
          </a:p>
          <a:p>
            <a:pPr marL="182880">
              <a:lnSpc>
                <a:spcPct val="110000"/>
              </a:lnSpc>
              <a:spcBef>
                <a:spcPts val="400"/>
              </a:spcBef>
              <a:spcAft>
                <a:spcPts val="400"/>
              </a:spcAft>
              <a:buFont typeface="Arial" panose="020B0604020202020204" pitchFamily="34" charset="0"/>
            </a:pPr>
            <a:r>
              <a:rPr lang="en-US" dirty="0">
                <a:solidFill>
                  <a:schemeClr val="tx1">
                    <a:lumMod val="85000"/>
                    <a:lumOff val="15000"/>
                  </a:schemeClr>
                </a:solidFill>
              </a:rPr>
              <a:t>From this subset, the algorithm chooses the best feature to split the data at that node.</a:t>
            </a:r>
          </a:p>
        </p:txBody>
      </p:sp>
      <p:sp>
        <p:nvSpPr>
          <p:cNvPr id="26"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08100015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C9A191-62EE-4A86-8FF9-6794BC3C58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lack and white image of the trunk of standing trees">
            <a:extLst>
              <a:ext uri="{FF2B5EF4-FFF2-40B4-BE49-F238E27FC236}">
                <a16:creationId xmlns:a16="http://schemas.microsoft.com/office/drawing/2014/main" id="{BCC4FDB6-764A-79C2-3C72-FBB91E26F7CD}"/>
              </a:ext>
            </a:extLst>
          </p:cNvPr>
          <p:cNvPicPr>
            <a:picLocks noChangeAspect="1"/>
          </p:cNvPicPr>
          <p:nvPr/>
        </p:nvPicPr>
        <p:blipFill>
          <a:blip r:embed="rId2">
            <a:duotone>
              <a:schemeClr val="bg2">
                <a:shade val="45000"/>
                <a:satMod val="135000"/>
              </a:schemeClr>
              <a:prstClr val="white"/>
            </a:duotone>
            <a:alphaModFix amt="40000"/>
          </a:blip>
          <a:srcRect t="1584" b="9131"/>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6222F81D-28CB-42CB-9961-602C33F65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1999" cy="6858000"/>
          </a:xfrm>
          <a:prstGeom prst="rect">
            <a:avLst/>
          </a:prstGeom>
          <a:solidFill>
            <a:schemeClr val="bg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6B1668-1BB7-0741-2E16-F1D7D0DDCE4A}"/>
              </a:ext>
            </a:extLst>
          </p:cNvPr>
          <p:cNvSpPr>
            <a:spLocks noGrp="1"/>
          </p:cNvSpPr>
          <p:nvPr>
            <p:ph type="title"/>
          </p:nvPr>
        </p:nvSpPr>
        <p:spPr>
          <a:xfrm>
            <a:off x="758952" y="1201002"/>
            <a:ext cx="3831335" cy="4312829"/>
          </a:xfrm>
        </p:spPr>
        <p:txBody>
          <a:bodyPr>
            <a:normAutofit/>
          </a:bodyPr>
          <a:lstStyle/>
          <a:p>
            <a:r>
              <a:rPr lang="en-US" b="1"/>
              <a:t>Why Use a Random Subset of Features?</a:t>
            </a:r>
            <a:br>
              <a:rPr lang="en-US" b="1"/>
            </a:br>
            <a:endParaRPr lang="en-US" dirty="0"/>
          </a:p>
        </p:txBody>
      </p:sp>
      <p:cxnSp>
        <p:nvCxnSpPr>
          <p:cNvPr id="13" name="Straight Connector 12">
            <a:extLst>
              <a:ext uri="{FF2B5EF4-FFF2-40B4-BE49-F238E27FC236}">
                <a16:creationId xmlns:a16="http://schemas.microsoft.com/office/drawing/2014/main" id="{081E1E49-F752-49CA-BFF6-1303B0A8AA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2021" y="1143293"/>
            <a:ext cx="0" cy="571470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4373E63-A43E-2EC1-A53F-D03470629FDC}"/>
              </a:ext>
            </a:extLst>
          </p:cNvPr>
          <p:cNvSpPr>
            <a:spLocks noGrp="1"/>
          </p:cNvSpPr>
          <p:nvPr>
            <p:ph idx="1"/>
          </p:nvPr>
        </p:nvSpPr>
        <p:spPr>
          <a:xfrm>
            <a:off x="5232992" y="1201002"/>
            <a:ext cx="6197007" cy="4312829"/>
          </a:xfrm>
        </p:spPr>
        <p:txBody>
          <a:bodyPr>
            <a:normAutofit/>
          </a:bodyPr>
          <a:lstStyle/>
          <a:p>
            <a:pPr>
              <a:lnSpc>
                <a:spcPct val="100000"/>
              </a:lnSpc>
              <a:buFont typeface="+mj-lt"/>
              <a:buAutoNum type="arabicPeriod"/>
            </a:pPr>
            <a:r>
              <a:rPr lang="en-US" sz="1300" b="1" dirty="0"/>
              <a:t>Introduce Diversity:</a:t>
            </a:r>
            <a:endParaRPr lang="en-US" sz="1300" dirty="0"/>
          </a:p>
          <a:p>
            <a:pPr marL="742950" lvl="1" indent="-285750">
              <a:lnSpc>
                <a:spcPct val="100000"/>
              </a:lnSpc>
              <a:buFont typeface="+mj-lt"/>
              <a:buAutoNum type="arabicPeriod"/>
            </a:pPr>
            <a:r>
              <a:rPr lang="en-US" sz="1300" dirty="0"/>
              <a:t>By limiting the number of features considered at each split, Random Forest ensures that individual trees learn different patterns and are less correlated.</a:t>
            </a:r>
          </a:p>
          <a:p>
            <a:pPr marL="742950" lvl="1" indent="-285750">
              <a:lnSpc>
                <a:spcPct val="100000"/>
              </a:lnSpc>
              <a:buFont typeface="+mj-lt"/>
              <a:buAutoNum type="arabicPeriod"/>
            </a:pPr>
            <a:r>
              <a:rPr lang="en-US" sz="1300" dirty="0"/>
              <a:t>This reduces the risk of all trees focusing on the same dominant features.</a:t>
            </a:r>
          </a:p>
          <a:p>
            <a:pPr>
              <a:lnSpc>
                <a:spcPct val="100000"/>
              </a:lnSpc>
              <a:buFont typeface="+mj-lt"/>
              <a:buAutoNum type="arabicPeriod"/>
            </a:pPr>
            <a:r>
              <a:rPr lang="en-US" sz="1300" b="1" dirty="0"/>
              <a:t>Prevent Overfitting:</a:t>
            </a:r>
            <a:endParaRPr lang="en-US" sz="1300" dirty="0"/>
          </a:p>
          <a:p>
            <a:pPr marL="742950" lvl="1" indent="-285750">
              <a:lnSpc>
                <a:spcPct val="100000"/>
              </a:lnSpc>
              <a:buFont typeface="+mj-lt"/>
              <a:buAutoNum type="arabicPeriod"/>
            </a:pPr>
            <a:r>
              <a:rPr lang="en-US" sz="1300" dirty="0"/>
              <a:t>A single decision tree might overfit the data, especially when it uses all features to find the perfect splits.</a:t>
            </a:r>
          </a:p>
          <a:p>
            <a:pPr marL="742950" lvl="1" indent="-285750">
              <a:lnSpc>
                <a:spcPct val="100000"/>
              </a:lnSpc>
              <a:buFont typeface="+mj-lt"/>
              <a:buAutoNum type="arabicPeriod"/>
            </a:pPr>
            <a:r>
              <a:rPr lang="en-US" sz="1300" dirty="0"/>
              <a:t>Randomly selecting features makes the trees simpler and more generalized.</a:t>
            </a:r>
          </a:p>
          <a:p>
            <a:pPr>
              <a:lnSpc>
                <a:spcPct val="100000"/>
              </a:lnSpc>
              <a:buFont typeface="+mj-lt"/>
              <a:buAutoNum type="arabicPeriod"/>
            </a:pPr>
            <a:r>
              <a:rPr lang="en-US" sz="1300" b="1" dirty="0"/>
              <a:t>Enhance Ensemble Strength:</a:t>
            </a:r>
            <a:endParaRPr lang="en-US" sz="1300" dirty="0"/>
          </a:p>
          <a:p>
            <a:pPr marL="742950" lvl="1" indent="-285750">
              <a:lnSpc>
                <a:spcPct val="100000"/>
              </a:lnSpc>
              <a:buFont typeface="+mj-lt"/>
              <a:buAutoNum type="arabicPeriod"/>
            </a:pPr>
            <a:r>
              <a:rPr lang="en-US" sz="1300" dirty="0"/>
              <a:t>When the predictions of multiple diverse trees are aggregated (e.g., via majority voting for classification), the overall model performs better, as the errors of individual trees are less likely to align.</a:t>
            </a:r>
          </a:p>
          <a:p>
            <a:pPr>
              <a:lnSpc>
                <a:spcPct val="100000"/>
              </a:lnSpc>
            </a:pPr>
            <a:endParaRPr lang="en-US" sz="1300" dirty="0"/>
          </a:p>
        </p:txBody>
      </p:sp>
      <p:sp>
        <p:nvSpPr>
          <p:cNvPr id="15" name="Freeform 6">
            <a:extLst>
              <a:ext uri="{FF2B5EF4-FFF2-40B4-BE49-F238E27FC236}">
                <a16:creationId xmlns:a16="http://schemas.microsoft.com/office/drawing/2014/main" id="{4E75910E-4112-4447-8981-4CA7ACEF9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801471529"/>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HeadlinesVTI">
  <a:themeElements>
    <a:clrScheme name="AnalogousFromDarkSeedLeftStep">
      <a:dk1>
        <a:srgbClr val="000000"/>
      </a:dk1>
      <a:lt1>
        <a:srgbClr val="FFFFFF"/>
      </a:lt1>
      <a:dk2>
        <a:srgbClr val="303920"/>
      </a:dk2>
      <a:lt2>
        <a:srgbClr val="E8E2E4"/>
      </a:lt2>
      <a:accent1>
        <a:srgbClr val="22B87B"/>
      </a:accent1>
      <a:accent2>
        <a:srgbClr val="15B833"/>
      </a:accent2>
      <a:accent3>
        <a:srgbClr val="45B622"/>
      </a:accent3>
      <a:accent4>
        <a:srgbClr val="7AAF14"/>
      </a:accent4>
      <a:accent5>
        <a:srgbClr val="ACA220"/>
      </a:accent5>
      <a:accent6>
        <a:srgbClr val="D37819"/>
      </a:accent6>
      <a:hlink>
        <a:srgbClr val="7F872D"/>
      </a:hlink>
      <a:folHlink>
        <a:srgbClr val="7F7F7F"/>
      </a:folHlink>
    </a:clrScheme>
    <a:fontScheme name="Custom 211">
      <a:majorFont>
        <a:latin typeface="Sitka Banner"/>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8000"/>
            <a:satMod val="170000"/>
          </a:schemeClr>
        </a:solidFill>
        <a:gradFill rotWithShape="1">
          <a:gsLst>
            <a:gs pos="0">
              <a:schemeClr val="phClr">
                <a:tint val="93000"/>
                <a:satMod val="16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VTI" id="{66EB4A02-0C0F-47F1-9F48-4E6882B9F967}" vid="{F3552358-4452-4FDA-9568-4F5DA32F7A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490</TotalTime>
  <Words>603</Words>
  <Application>Microsoft Office PowerPoint</Application>
  <PresentationFormat>Widescreen</PresentationFormat>
  <Paragraphs>48</Paragraphs>
  <Slides>22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Aptos</vt:lpstr>
      <vt:lpstr>Arial</vt:lpstr>
      <vt:lpstr>Avenir Next LT Pro</vt:lpstr>
      <vt:lpstr>Sitka Banner</vt:lpstr>
      <vt:lpstr>HeadlinesVTI</vt:lpstr>
      <vt:lpstr>Random Forest</vt:lpstr>
      <vt:lpstr>What is a Random Forest?</vt:lpstr>
      <vt:lpstr>Decision Trees</vt:lpstr>
      <vt:lpstr>How is the data being generated for Random Forest?</vt:lpstr>
      <vt:lpstr>Bootstrapping</vt:lpstr>
      <vt:lpstr>Example</vt:lpstr>
      <vt:lpstr>PowerPoint Presentation</vt:lpstr>
      <vt:lpstr>PowerPoint Presentation</vt:lpstr>
      <vt:lpstr>Why Use a Random Subset of Features? </vt:lpstr>
      <vt:lpstr>PowerPoint Presentation</vt:lpstr>
      <vt:lpstr>Prediction</vt:lpstr>
      <vt:lpstr>PowerPoint Presentation</vt:lpstr>
      <vt:lpstr>PowerPoint Presentation</vt:lpstr>
      <vt:lpstr>PowerPoint Presentation</vt:lpstr>
      <vt:lpstr>PowerPoint Presentation</vt:lpstr>
      <vt:lpstr>Bagging</vt:lpstr>
      <vt:lpstr>What happens to the non selected samples?</vt:lpstr>
      <vt:lpstr>PowerPoint Presentation</vt:lpstr>
      <vt:lpstr>PowerPoint Presentation</vt:lpstr>
      <vt:lpstr>Final Flow </vt:lpstr>
      <vt:lpstr>Evaluation Metrics used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Amos Chavan</dc:creator>
  <cp:lastModifiedBy>Amos Chavan</cp:lastModifiedBy>
  <cp:revision>2</cp:revision>
  <dcterms:created xsi:type="dcterms:W3CDTF">2024-12-18T20:11:50Z</dcterms:created>
  <dcterms:modified xsi:type="dcterms:W3CDTF">2024-12-19T04:22:42Z</dcterms:modified>
</cp:coreProperties>
</file>

<file path=docProps/thumbnail.jpeg>
</file>